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4" r:id="rId3"/>
    <p:sldId id="260" r:id="rId4"/>
    <p:sldId id="262" r:id="rId5"/>
    <p:sldId id="26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0B7BF-8946-D85C-656F-B81CF269A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548329-3E4E-C7DB-2388-75720D63C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92B67-5BAD-1850-4FE8-0B857DC77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1107-CBDB-B542-8472-8008F2B85913}" type="datetimeFigureOut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A702F-5C0E-3BEF-502A-E4B59EBC2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9C229-88AA-2DF2-7F26-F2FEE0F5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2E2A-6C97-B547-A82A-8A3C8AC8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9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18575-920F-BA36-DFFE-9323AACD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89CEC9-43DF-75A1-2B89-94B8C2C07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6D211-EC54-3CF1-4CAE-5F6DFC03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1107-CBDB-B542-8472-8008F2B85913}" type="datetimeFigureOut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0504E-FF87-A80C-980E-53E0DD1A7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4CA63-5BEF-F3C6-2DF6-614AD1CB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2E2A-6C97-B547-A82A-8A3C8AC8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92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9CB237-C612-E502-C8DA-C98E080B88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E5FF8-20A7-E8AB-5213-74BED5EFD4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651C3-F622-6A20-3946-4953C7BE9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1107-CBDB-B542-8472-8008F2B85913}" type="datetimeFigureOut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214D9-9A1F-2580-CCA3-E6FF210ED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4A61D-91D6-48DB-6F6B-52E809009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2E2A-6C97-B547-A82A-8A3C8AC8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8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FC560-3ED1-D096-CC2B-DAADFF9F3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E8608-087F-C364-8952-6E9925AEE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0B821-3348-E025-87CE-4A573854D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1107-CBDB-B542-8472-8008F2B85913}" type="datetimeFigureOut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F4C11-9405-B540-AA48-E5EABD19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D79B0-8960-F713-FD74-C9DC3E1A1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2E2A-6C97-B547-A82A-8A3C8AC8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71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46EAB-C1C7-C0CE-3BAE-97937A17C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37B30-BD94-24A9-5608-C3410621A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48D42-B7C4-0FEE-9246-E04D5E61A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1107-CBDB-B542-8472-8008F2B85913}" type="datetimeFigureOut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7FCE7-C8B6-B89B-13B3-7117FA861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AD59F-0FEC-876E-F6BC-EB131828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2E2A-6C97-B547-A82A-8A3C8AC8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06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F129C-8DB6-0C08-302E-B784785A0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30C2B-5B5E-7384-A5E1-456C7A3B9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B1970-5B1A-7090-3BAA-13465A37F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23463-2A3E-B297-70E7-A1ADCBE88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1107-CBDB-B542-8472-8008F2B85913}" type="datetimeFigureOut">
              <a:rPr lang="en-US" smtClean="0"/>
              <a:t>6/29/23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13A69A-BA23-77F4-DB3C-0C60F6FD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BA2D88-2A24-BAAD-C1A2-28A39DCE9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2E2A-6C97-B547-A82A-8A3C8AC8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95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07113-25C3-A17F-7051-BDFB84DA4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FE521-01D6-A14C-0AA4-994E273F5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04344C-185A-7A55-0A33-22CDF12DA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659D2F-99F6-FC08-33E8-9513CE2DC1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F65D26-507A-32A9-DF78-D5F6E54511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95C1E1-5227-4DAB-36C2-9DABA3FC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1107-CBDB-B542-8472-8008F2B85913}" type="datetimeFigureOut">
              <a:rPr lang="en-US" smtClean="0"/>
              <a:t>6/29/23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D493C4-BAEE-9F45-B12E-A4C7C411D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05793A-25A6-1F17-3586-7DFD0DB7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2E2A-6C97-B547-A82A-8A3C8AC8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D8EB2-9DAB-F285-6E57-3021D2E21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D1A27-E93F-A35B-8F55-44F2FB5B0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1107-CBDB-B542-8472-8008F2B85913}" type="datetimeFigureOut">
              <a:rPr lang="en-US" smtClean="0"/>
              <a:t>6/29/23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9B8E91-155F-18B7-871E-A61D28656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E8589-074A-3AC1-4AD1-D8FBF590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2E2A-6C97-B547-A82A-8A3C8AC8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6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A59586-33E5-EAF8-157D-729A478A0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1107-CBDB-B542-8472-8008F2B85913}" type="datetimeFigureOut">
              <a:rPr lang="en-US" smtClean="0"/>
              <a:t>6/29/23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122271-0C34-5E7A-5BFA-DFF856DD1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EBE49-26B1-8279-BD6B-1E7A6EC1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2E2A-6C97-B547-A82A-8A3C8AC8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26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9FFF5-4FDB-2259-EC03-8D68AC474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07D98-BF63-5EAD-7771-4A34154FC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2C3CB8-88A1-7CD7-D8D3-07D3C8C86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6ABFC4-B11E-FB49-8E19-8C2813716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1107-CBDB-B542-8472-8008F2B85913}" type="datetimeFigureOut">
              <a:rPr lang="en-US" smtClean="0"/>
              <a:t>6/29/23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CB9C91-6253-DDE0-2277-82BFAE48B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5476F-5ED0-8347-A3E5-B7F8419F9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2E2A-6C97-B547-A82A-8A3C8AC8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13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F858-EB3A-5ED6-8C51-FFCC97AA4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298C57-18CD-DB3F-A855-DC14B96628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B86063-C756-9DEB-BFF2-9FCB36A20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6AD83-6BFA-F49B-9B87-4C92802F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1107-CBDB-B542-8472-8008F2B85913}" type="datetimeFigureOut">
              <a:rPr lang="en-US" smtClean="0"/>
              <a:t>6/29/23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F281C-6094-66AE-BFE7-4DDD1B16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BE62B-440D-950D-3502-EDD4F47AE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2E2A-6C97-B547-A82A-8A3C8AC8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0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B69087-624F-A964-5BA7-24D849A94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64988-7FE9-631F-3824-599CF9687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7A033-1D52-8E81-85AD-7AFEA6E286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51107-CBDB-B542-8472-8008F2B85913}" type="datetimeFigureOut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7C14C-364C-3D94-448D-AA2DF0D45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0138C-975D-05AF-E361-27ED9AB97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92E2A-6C97-B547-A82A-8A3C8AC8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6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climbing a building&#10;&#10;Description automatically generated with low confidence">
            <a:extLst>
              <a:ext uri="{FF2B5EF4-FFF2-40B4-BE49-F238E27FC236}">
                <a16:creationId xmlns:a16="http://schemas.microsoft.com/office/drawing/2014/main" id="{D1441EFE-134B-C62A-F1FD-FB36DE1DD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8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B91532-09B9-4BA2-ADDD-DD53589CF7FC}"/>
              </a:ext>
            </a:extLst>
          </p:cNvPr>
          <p:cNvSpPr txBox="1"/>
          <p:nvPr/>
        </p:nvSpPr>
        <p:spPr>
          <a:xfrm>
            <a:off x="1115091" y="2936916"/>
            <a:ext cx="9745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Australia’s Foremost Experts in Cladding Testing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E57B85-D84E-B892-4B66-126FD6DB0517}"/>
              </a:ext>
            </a:extLst>
          </p:cNvPr>
          <p:cNvSpPr txBox="1"/>
          <p:nvPr/>
        </p:nvSpPr>
        <p:spPr>
          <a:xfrm>
            <a:off x="1115091" y="2352141"/>
            <a:ext cx="5503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ExcelPlas Cladding Testing</a:t>
            </a:r>
          </a:p>
        </p:txBody>
      </p:sp>
    </p:spTree>
    <p:extLst>
      <p:ext uri="{BB962C8B-B14F-4D97-AF65-F5344CB8AC3E}">
        <p14:creationId xmlns:p14="http://schemas.microsoft.com/office/powerpoint/2010/main" val="1939176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ky, cloud, outdoor, building&#10;&#10;Description automatically generated">
            <a:extLst>
              <a:ext uri="{FF2B5EF4-FFF2-40B4-BE49-F238E27FC236}">
                <a16:creationId xmlns:a16="http://schemas.microsoft.com/office/drawing/2014/main" id="{840D318C-35DD-667B-D310-A2CC8DBB3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86" b="195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C2B322-8EFF-1DAC-9FDB-C16ACED1FD24}"/>
              </a:ext>
            </a:extLst>
          </p:cNvPr>
          <p:cNvSpPr txBox="1"/>
          <p:nvPr/>
        </p:nvSpPr>
        <p:spPr>
          <a:xfrm>
            <a:off x="1215081" y="1332826"/>
            <a:ext cx="55034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ExcelPlas Cladding Testing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We deliver results</a:t>
            </a:r>
          </a:p>
        </p:txBody>
      </p:sp>
    </p:spTree>
    <p:extLst>
      <p:ext uri="{BB962C8B-B14F-4D97-AF65-F5344CB8AC3E}">
        <p14:creationId xmlns:p14="http://schemas.microsoft.com/office/powerpoint/2010/main" val="580262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blue-collar worker, construction worker, workwear, outdoor&#10;&#10;Description automatically generated">
            <a:extLst>
              <a:ext uri="{FF2B5EF4-FFF2-40B4-BE49-F238E27FC236}">
                <a16:creationId xmlns:a16="http://schemas.microsoft.com/office/drawing/2014/main" id="{F9DE3C4C-BAA6-13BB-30FB-15C83652E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" name="Picture 9" descr="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88F3FF53-2C59-EA54-5281-78DC4B04C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516" y="247705"/>
            <a:ext cx="4898233" cy="1621823"/>
          </a:xfrm>
          <a:prstGeom prst="rect">
            <a:avLst/>
          </a:prstGeom>
        </p:spPr>
      </p:pic>
      <p:pic>
        <p:nvPicPr>
          <p:cNvPr id="13" name="Picture 12" descr="A picture containing text, font, screenshot, white&#10;&#10;Description automatically generated">
            <a:extLst>
              <a:ext uri="{FF2B5EF4-FFF2-40B4-BE49-F238E27FC236}">
                <a16:creationId xmlns:a16="http://schemas.microsoft.com/office/drawing/2014/main" id="{B5D6A40A-0FE4-A4DF-37ED-55BCD0ACE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71" y="4065372"/>
            <a:ext cx="6453572" cy="247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99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medical equipment, person, healthcare, machine&#10;&#10;Description automatically generated">
            <a:extLst>
              <a:ext uri="{FF2B5EF4-FFF2-40B4-BE49-F238E27FC236}">
                <a16:creationId xmlns:a16="http://schemas.microsoft.com/office/drawing/2014/main" id="{283DAABC-976E-6F27-45C6-09E88EC282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01B89-28E3-5511-4408-FF926576D1DF}"/>
              </a:ext>
            </a:extLst>
          </p:cNvPr>
          <p:cNvSpPr txBox="1"/>
          <p:nvPr/>
        </p:nvSpPr>
        <p:spPr>
          <a:xfrm>
            <a:off x="8187558" y="4233069"/>
            <a:ext cx="45614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2800" b="0" i="0" dirty="0">
                <a:solidFill>
                  <a:srgbClr val="333333"/>
                </a:solidFill>
                <a:effectLst/>
                <a:latin typeface="Poppins" pitchFamily="2" charset="77"/>
              </a:rPr>
              <a:t>EXCELPLAS is the preferred ACP testing provider for NSW and the Victorian State Government.</a:t>
            </a:r>
          </a:p>
        </p:txBody>
      </p:sp>
    </p:spTree>
    <p:extLst>
      <p:ext uri="{BB962C8B-B14F-4D97-AF65-F5344CB8AC3E}">
        <p14:creationId xmlns:p14="http://schemas.microsoft.com/office/powerpoint/2010/main" val="3085935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icture containing sky, cloud, building, outdoor&#10;&#10;Description automatically generated">
            <a:extLst>
              <a:ext uri="{FF2B5EF4-FFF2-40B4-BE49-F238E27FC236}">
                <a16:creationId xmlns:a16="http://schemas.microsoft.com/office/drawing/2014/main" id="{4C0B8804-A6EA-846D-A190-69BD6E1FA4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10" b="85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9" name="Picture 18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A80274F-C382-C8BC-A56D-A07F0004C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324" y="4680296"/>
            <a:ext cx="3926324" cy="19965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AB48C8B-D143-3642-53AB-64CF55B578B2}"/>
              </a:ext>
            </a:extLst>
          </p:cNvPr>
          <p:cNvSpPr txBox="1"/>
          <p:nvPr/>
        </p:nvSpPr>
        <p:spPr>
          <a:xfrm>
            <a:off x="420414" y="115614"/>
            <a:ext cx="343688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Key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Determine the building’s façade system composition to assist with understanding risk for Fire Engineers and ICA based ratings.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 b="0" i="0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Risk interpretation data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Full Analytical Report</a:t>
            </a:r>
            <a:endParaRPr lang="en-AU" b="0" i="0" dirty="0">
              <a:solidFill>
                <a:schemeClr val="bg1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br>
              <a:rPr lang="en-AU" dirty="0">
                <a:solidFill>
                  <a:schemeClr val="bg1"/>
                </a:solidFill>
                <a:effectLst/>
              </a:rPr>
            </a:br>
            <a:endParaRPr lang="en-AU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35364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59</Words>
  <Application>Microsoft Macintosh PowerPoint</Application>
  <PresentationFormat>Widescreen</PresentationFormat>
  <Paragraphs>10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Scheirs</dc:creator>
  <cp:lastModifiedBy>John Scheirs</cp:lastModifiedBy>
  <cp:revision>3</cp:revision>
  <dcterms:created xsi:type="dcterms:W3CDTF">2023-06-28T20:22:36Z</dcterms:created>
  <dcterms:modified xsi:type="dcterms:W3CDTF">2023-06-28T23:59:56Z</dcterms:modified>
</cp:coreProperties>
</file>