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6" d="100"/>
          <a:sy n="156" d="100"/>
        </p:scale>
        <p:origin x="-2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118B-2D3B-8548-B152-B34B65CE8C48}" type="datetimeFigureOut">
              <a:rPr lang="en-US" smtClean="0"/>
              <a:t>14/9/20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630E-018D-B843-B4C8-37D7168E2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0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118B-2D3B-8548-B152-B34B65CE8C48}" type="datetimeFigureOut">
              <a:rPr lang="en-US" smtClean="0"/>
              <a:t>14/9/20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630E-018D-B843-B4C8-37D7168E2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5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118B-2D3B-8548-B152-B34B65CE8C48}" type="datetimeFigureOut">
              <a:rPr lang="en-US" smtClean="0"/>
              <a:t>14/9/20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630E-018D-B843-B4C8-37D7168E2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8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118B-2D3B-8548-B152-B34B65CE8C48}" type="datetimeFigureOut">
              <a:rPr lang="en-US" smtClean="0"/>
              <a:t>14/9/20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630E-018D-B843-B4C8-37D7168E2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9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118B-2D3B-8548-B152-B34B65CE8C48}" type="datetimeFigureOut">
              <a:rPr lang="en-US" smtClean="0"/>
              <a:t>14/9/20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630E-018D-B843-B4C8-37D7168E2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4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118B-2D3B-8548-B152-B34B65CE8C48}" type="datetimeFigureOut">
              <a:rPr lang="en-US" smtClean="0"/>
              <a:t>14/9/20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630E-018D-B843-B4C8-37D7168E2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4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118B-2D3B-8548-B152-B34B65CE8C48}" type="datetimeFigureOut">
              <a:rPr lang="en-US" smtClean="0"/>
              <a:t>14/9/20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630E-018D-B843-B4C8-37D7168E2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2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118B-2D3B-8548-B152-B34B65CE8C48}" type="datetimeFigureOut">
              <a:rPr lang="en-US" smtClean="0"/>
              <a:t>14/9/20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630E-018D-B843-B4C8-37D7168E2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4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118B-2D3B-8548-B152-B34B65CE8C48}" type="datetimeFigureOut">
              <a:rPr lang="en-US" smtClean="0"/>
              <a:t>14/9/20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630E-018D-B843-B4C8-37D7168E2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2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118B-2D3B-8548-B152-B34B65CE8C48}" type="datetimeFigureOut">
              <a:rPr lang="en-US" smtClean="0"/>
              <a:t>14/9/20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630E-018D-B843-B4C8-37D7168E2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7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118B-2D3B-8548-B152-B34B65CE8C48}" type="datetimeFigureOut">
              <a:rPr lang="en-US" smtClean="0"/>
              <a:t>14/9/20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630E-018D-B843-B4C8-37D7168E2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3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4118B-2D3B-8548-B152-B34B65CE8C48}" type="datetimeFigureOut">
              <a:rPr lang="en-US" smtClean="0"/>
              <a:t>14/9/20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6630E-018D-B843-B4C8-37D7168E2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6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82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131" y="4499042"/>
            <a:ext cx="3350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/>
              <a:t>Desludging </a:t>
            </a:r>
            <a:r>
              <a:rPr lang="en-AU" b="1" i="1" dirty="0"/>
              <a:t>Wastewater Ponds Made </a:t>
            </a:r>
            <a:r>
              <a:rPr lang="en-AU" b="1" i="1" dirty="0" smtClean="0"/>
              <a:t>Simple with Remote Controlled Mini-Dredgers</a:t>
            </a:r>
            <a:endParaRPr lang="en-AU" i="1" dirty="0"/>
          </a:p>
          <a:p>
            <a:endParaRPr lang="en-US" dirty="0"/>
          </a:p>
        </p:txBody>
      </p:sp>
      <p:pic>
        <p:nvPicPr>
          <p:cNvPr id="5" name="Picture 4" descr="Catfish_mini_dredger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61" y="5699371"/>
            <a:ext cx="1049892" cy="10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9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1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-31778"/>
            <a:ext cx="9144000" cy="9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240" y="4583991"/>
            <a:ext cx="3447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1" dirty="0">
                <a:solidFill>
                  <a:schemeClr val="bg1"/>
                </a:solidFill>
              </a:rPr>
              <a:t>Geotextile Dewatering Bags for </a:t>
            </a:r>
            <a:r>
              <a:rPr lang="en-AU" b="1" i="1" dirty="0" smtClean="0">
                <a:solidFill>
                  <a:schemeClr val="bg1"/>
                </a:solidFill>
              </a:rPr>
              <a:t>Desludging </a:t>
            </a:r>
            <a:r>
              <a:rPr lang="en-AU" b="1" i="1" dirty="0">
                <a:solidFill>
                  <a:schemeClr val="bg1"/>
                </a:solidFill>
              </a:rPr>
              <a:t>Wastewater Ponds Made Simple</a:t>
            </a:r>
            <a:endParaRPr lang="en-AU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Catfish_mini_dredger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21" y="5726695"/>
            <a:ext cx="1049892" cy="10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55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Scheirs</dc:creator>
  <cp:lastModifiedBy>John Scheirs</cp:lastModifiedBy>
  <cp:revision>3</cp:revision>
  <dcterms:created xsi:type="dcterms:W3CDTF">2020-09-13T20:47:00Z</dcterms:created>
  <dcterms:modified xsi:type="dcterms:W3CDTF">2020-09-13T21:27:18Z</dcterms:modified>
</cp:coreProperties>
</file>