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8"/>
    <p:restoredTop sz="94718"/>
  </p:normalViewPr>
  <p:slideViewPr>
    <p:cSldViewPr snapToGrid="0">
      <p:cViewPr varScale="1">
        <p:scale>
          <a:sx n="133" d="100"/>
          <a:sy n="133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06069-C0CC-0549-8FE6-D1F643E69C73}" type="datetimeFigureOut">
              <a:rPr lang="en-US" smtClean="0"/>
              <a:t>8/22/24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E4D3C-9464-E447-BFDD-99FDD4D69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6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D3AE-2BC8-94D7-FA97-595DB7C16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46B04-E345-18C5-D63C-B8E8A4E5C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103E9-3CC9-479F-2E4B-F60E0927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8F6B-ABBD-454A-9E86-D2F6A2E73B0A}" type="datetime1">
              <a:rPr lang="en-AU" smtClean="0"/>
              <a:t>22/8/24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FA4D3-43A7-67A0-9461-11DC26BF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130F4-A88F-973C-5C77-A58C32CB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E50-1001-C24A-A239-8C751E281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6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1512F-E438-7CCE-4791-100D7055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A73F4-B60D-F041-98D7-891A50659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F89CE-98CD-659E-FBBD-F7381206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0FC-B5C3-5840-B9BD-61EE42D3900F}" type="datetime1">
              <a:rPr lang="en-AU" smtClean="0"/>
              <a:t>22/8/24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18D11-CD6F-A1B3-01CB-EBC37806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E79BD-BD66-BA43-99DB-F52F52B6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E50-1001-C24A-A239-8C751E281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9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F821D-F12E-79F0-CCC8-30D08D06C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CAEFB-143F-37A1-DE34-815200CF0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4CB2E-07A2-8D81-8AB3-AC85ED12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D896-417A-E14A-A1C8-A82774C8A7CF}" type="datetime1">
              <a:rPr lang="en-AU" smtClean="0"/>
              <a:t>22/8/24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82C64-048D-39AC-5DD1-07421C84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DBA2F-5CA4-FA83-FB03-5845FA1C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E50-1001-C24A-A239-8C751E281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7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7173-3ADC-CBB0-55AB-F5FC47D6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3C53C-F7F1-4468-2420-07BB6C2D9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CD85D-39C3-0C30-39C5-59AEA5DA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0AC1-8BAB-F745-A401-A033FCC20EF1}" type="datetime1">
              <a:rPr lang="en-AU" smtClean="0"/>
              <a:t>22/8/24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697DE-B8A0-1F1D-9248-15558411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F47D2-7626-85E9-78E5-9984EF8C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E50-1001-C24A-A239-8C751E281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6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1B4E-E946-7186-08EE-9E8AF3F59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EE1B1-B5CF-3B5D-9863-D4E4183D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3C531-3267-A17A-8A6B-15B3DEE9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A014-5B04-3447-9C7B-DE5B13F39794}" type="datetime1">
              <a:rPr lang="en-AU" smtClean="0"/>
              <a:t>22/8/24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87554-B359-BB69-47F4-16BC194E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45D5C-ECD0-786B-82E5-5E39C77E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E50-1001-C24A-A239-8C751E281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D696-B2F4-E701-0AD1-1DC6B8BF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22E92-2754-F8C3-E207-8D3676A2C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FE7A6-3C0A-5539-2D40-BBA0CA9E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29A64-29B6-E3C9-612F-98AAEA52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35EB-67FD-B541-A7C9-8D1B9B497256}" type="datetime1">
              <a:rPr lang="en-AU" smtClean="0"/>
              <a:t>22/8/24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6A6C1-E65A-6AC6-F52C-CBA9D2BB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CA702-8620-6869-9BAF-5A88DFE3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E50-1001-C24A-A239-8C751E281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6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E7A1-1E23-066A-3331-4499D4BF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59AC1-BDED-D8A1-AB4E-FA5AF158F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27955-4086-35F9-8A2D-F6600ED33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C9E96-EBDF-1ACF-1499-9E84365FC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92319-7FF7-78D5-2F22-69D78BF8D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CD8CA-C11C-E181-F149-5A6087D7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AF73-A799-A745-A048-8215AB4E8AF3}" type="datetime1">
              <a:rPr lang="en-AU" smtClean="0"/>
              <a:t>22/8/24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3C2E9-E843-80E5-B7A3-0951A872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5F5F5-528C-B426-222C-F7E63554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E50-1001-C24A-A239-8C751E281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8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DF808-8E6E-EBF3-E797-0B7597DD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FA8AF-A8A3-F7E0-26B2-1E6A7CDF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04D6-A1D5-6148-8C28-D05D3929A6B5}" type="datetime1">
              <a:rPr lang="en-AU" smtClean="0"/>
              <a:t>22/8/24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99DB0-8116-71F6-8F20-58ECCD1F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FD73E-6120-BB31-CCA6-DA278F5F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E50-1001-C24A-A239-8C751E281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75DF6-E77D-EE9B-5B8A-6FDABE91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495B-328C-AE43-8593-9B7BC1897DDB}" type="datetime1">
              <a:rPr lang="en-AU" smtClean="0"/>
              <a:t>22/8/24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BC41F-EE90-A6A8-C22C-9031DA70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53742-A45E-745A-5182-01847BC3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E50-1001-C24A-A239-8C751E281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BD6F-A966-9225-BC05-9A8C5406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CF158-EB6D-740E-28C2-8546799D7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F6DC2-C770-D7D9-3B57-40BAA2DF5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BC5C1-6006-0DDC-BB03-FE067CED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8F5F-AC30-9642-9155-9BFCB86799D2}" type="datetime1">
              <a:rPr lang="en-AU" smtClean="0"/>
              <a:t>22/8/24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F50CE-3F8E-B23E-82E3-0BBEAB76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42798-91FE-CDD9-9092-32783A73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E50-1001-C24A-A239-8C751E281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4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2187-7426-ED03-FCD8-83028548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5C543-1465-D47B-1427-9A36F3A3C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4E453-1313-2BE3-94A8-44647DC82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3CCF3-0997-BDF3-AE81-368B1C57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186D-FF98-9841-92A9-C175F52DEB30}" type="datetime1">
              <a:rPr lang="en-AU" smtClean="0"/>
              <a:t>22/8/24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70CE1-2BAC-9CAD-9E38-70CE81AB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E5E93-7816-4AFE-7618-08F7FD51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E50-1001-C24A-A239-8C751E281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6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4BAF1-B92D-F284-16C8-BA86EC3D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34FBA-6C0D-860A-BD39-F27ACE533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5C3E5-ABB1-09E0-F261-B929C69D1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267C4-FA52-1348-A69D-1D0E3C93093C}" type="datetime1">
              <a:rPr lang="en-AU" smtClean="0"/>
              <a:t>22/8/24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603A3-AFE0-895C-12F0-83BBA9B57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7C11-0EA6-1D2A-0FC8-F4F7B16D8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EE50-1001-C24A-A239-8C751E281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CAF7B63C-566F-FD89-6D16-DB38FFD78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7310"/>
            <a:ext cx="11277600" cy="5723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F4C03-67D9-E8EE-5B45-A9AEDA79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57DEE50-1001-C24A-A239-8C751E281982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5" name="Picture 4" descr="A blue circle with white text&#10;&#10;Description automatically generated">
            <a:extLst>
              <a:ext uri="{FF2B5EF4-FFF2-40B4-BE49-F238E27FC236}">
                <a16:creationId xmlns:a16="http://schemas.microsoft.com/office/drawing/2014/main" id="{56C54DC0-1FFC-4D1B-2865-35B8F7F12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0378" y="0"/>
            <a:ext cx="1821622" cy="122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7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white text&#10;&#10;Description automatically generated">
            <a:extLst>
              <a:ext uri="{FF2B5EF4-FFF2-40B4-BE49-F238E27FC236}">
                <a16:creationId xmlns:a16="http://schemas.microsoft.com/office/drawing/2014/main" id="{56C54DC0-1FFC-4D1B-2865-35B8F7F12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378" y="0"/>
            <a:ext cx="1821622" cy="1225735"/>
          </a:xfrm>
          <a:prstGeom prst="rect">
            <a:avLst/>
          </a:prstGeom>
        </p:spPr>
      </p:pic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9B38447C-6CBA-7B3C-9FE7-8082FC62C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2" y="2051588"/>
            <a:ext cx="12082676" cy="3842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848F83-6501-5322-337B-192AB0EB3317}"/>
              </a:ext>
            </a:extLst>
          </p:cNvPr>
          <p:cNvSpPr txBox="1"/>
          <p:nvPr/>
        </p:nvSpPr>
        <p:spPr>
          <a:xfrm>
            <a:off x="1431235" y="715617"/>
            <a:ext cx="8356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 Nova" panose="020B0504020202020204" pitchFamily="34" charset="0"/>
              </a:rPr>
              <a:t>Class Action Claim Against </a:t>
            </a:r>
            <a:r>
              <a:rPr lang="en-US" sz="4400" dirty="0" err="1">
                <a:latin typeface="Arial Nova" panose="020B0504020202020204" pitchFamily="34" charset="0"/>
              </a:rPr>
              <a:t>Iplex</a:t>
            </a:r>
            <a:r>
              <a:rPr lang="en-US" sz="4400" dirty="0"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B4FE8-BFE4-3562-CB70-BD8EA691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E50-1001-C24A-A239-8C751E281982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C267C9-AFA9-08FB-B75F-13F0066F0756}"/>
              </a:ext>
            </a:extLst>
          </p:cNvPr>
          <p:cNvSpPr txBox="1"/>
          <p:nvPr/>
        </p:nvSpPr>
        <p:spPr>
          <a:xfrm>
            <a:off x="1431235" y="6179127"/>
            <a:ext cx="93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F5CD60-8502-4752-BFF6-5201E0791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483" y="6097093"/>
            <a:ext cx="4775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5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white text&#10;&#10;Description automatically generated">
            <a:extLst>
              <a:ext uri="{FF2B5EF4-FFF2-40B4-BE49-F238E27FC236}">
                <a16:creationId xmlns:a16="http://schemas.microsoft.com/office/drawing/2014/main" id="{56C54DC0-1FFC-4D1B-2865-35B8F7F12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378" y="0"/>
            <a:ext cx="1821622" cy="1225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9EB58A-8397-0344-7A35-59951A3F3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07" y="2294401"/>
            <a:ext cx="11780185" cy="1323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6081F-7B55-C015-C6AD-F193433FCED9}"/>
              </a:ext>
            </a:extLst>
          </p:cNvPr>
          <p:cNvSpPr txBox="1"/>
          <p:nvPr/>
        </p:nvSpPr>
        <p:spPr>
          <a:xfrm>
            <a:off x="1431235" y="715617"/>
            <a:ext cx="5747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 Nova" panose="020B0504020202020204" pitchFamily="34" charset="0"/>
              </a:rPr>
              <a:t>The Consequences….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9192-3411-F558-7F6C-32320402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EE50-1001-C24A-A239-8C751E281982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4CCD4-D3E1-33FD-ADC1-467F0EEBC322}"/>
              </a:ext>
            </a:extLst>
          </p:cNvPr>
          <p:cNvSpPr txBox="1"/>
          <p:nvPr/>
        </p:nvSpPr>
        <p:spPr>
          <a:xfrm>
            <a:off x="1431235" y="6179127"/>
            <a:ext cx="93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4C8A2-380B-9A83-22CB-7B130A32F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483" y="6097093"/>
            <a:ext cx="4775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51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Nova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Scheirs</dc:creator>
  <cp:lastModifiedBy>John Scheirs</cp:lastModifiedBy>
  <cp:revision>3</cp:revision>
  <dcterms:created xsi:type="dcterms:W3CDTF">2024-08-21T22:17:53Z</dcterms:created>
  <dcterms:modified xsi:type="dcterms:W3CDTF">2024-08-21T22:33:36Z</dcterms:modified>
</cp:coreProperties>
</file>