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5077D-CECB-8246-816B-26EC9BFBD98F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C13D2-269D-C145-8CCC-EA030D98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8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AE03-65CC-2DEB-1939-A0387F14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DD7E4-0A52-2158-F8C2-AB4C88D6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0A615-C684-9465-041A-996729EA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2B2-AFB8-024D-BCFB-F234740BDFF6}" type="datetime1">
              <a:rPr lang="en-AU" smtClean="0"/>
              <a:t>14/10/24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D3B8C-BF34-C122-65C2-A3CBF6D2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35191-85FE-50FF-9D30-738CE80A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2BFC-0545-40B2-18DC-68007936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C56BA-1B10-D95C-3791-C5820A652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EDFB-C825-EEDC-7A98-725D4126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8CA-6432-0D49-8BB7-55DC0CC915BA}" type="datetime1">
              <a:rPr lang="en-AU" smtClean="0"/>
              <a:t>14/10/24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7BCDF-F678-8E82-6878-FBDD73C0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B9D9-0462-2915-9663-F80400BD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E8675D-97BF-8254-A2A3-49EFCD98B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C8EF6-0A5A-4DC6-D3F4-81D7979F5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205D7-F082-1451-38F7-6C981CD7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566E-D367-FC4E-AB13-28749DD25F50}" type="datetime1">
              <a:rPr lang="en-AU" smtClean="0"/>
              <a:t>14/10/24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E2A30-9A82-B1D6-628F-63E9ECC4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67237-9691-DBA5-A5CD-4ECA87BA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E8EF-3E10-5995-DC87-BBE66248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06BF1-2D23-0652-541E-8700877B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F47BD-228B-111F-D9C5-691EA1DC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9A75-30A5-CB46-A466-E36FB510059F}" type="datetime1">
              <a:rPr lang="en-AU" smtClean="0"/>
              <a:t>14/10/24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8BE26-5EE4-77EB-051B-C932F1EF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2743B-39D4-669C-B694-A48E2295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9D9A-F65F-7635-22EC-8EE8044B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7A682-648E-067C-AD29-4A1860895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5873D-4945-5A02-ACE5-603C7B21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0012-49FF-764E-847A-BC30DB7405E0}" type="datetime1">
              <a:rPr lang="en-AU" smtClean="0"/>
              <a:t>14/10/24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B1FAF-336B-6CCD-35C5-496CB96C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6347-5508-C8B4-3716-E46032E7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3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30A0-D4F5-393C-ADEE-9DBD8AF4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EC13-09E2-E4E8-B525-3C76B17B0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F4F70-E2DB-0B5E-1392-00B075332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4B1F1-BDED-2DE3-659E-64EC2D06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5D9B-1C80-8749-BB03-1814F1E9ACAB}" type="datetime1">
              <a:rPr lang="en-AU" smtClean="0"/>
              <a:t>14/10/24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C471C-D1B3-9F55-4933-448BB2E9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3E40B-E3F9-A37D-F6DD-9A8B08A7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0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A37C-8A71-3DCB-EBEF-A921C10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D96DF-71E2-1B18-DF59-5EB2B2C53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5F940-477F-1D7C-686D-B669F93E4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498A2-EB02-7D81-0118-1234E3C1C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140CB-CF5D-02D9-DB2C-BDDD3ECA5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5A250-4770-CF2D-1AAF-B7FD8CE0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FAC7-09FB-D345-9EB6-B9031BB61BA2}" type="datetime1">
              <a:rPr lang="en-AU" smtClean="0"/>
              <a:t>14/10/24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490C8-F266-6E77-D289-3FC4322D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B00DB-239F-78F3-9131-5A3D1D34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5342-1ACD-9483-F667-13812EC1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41E78-0CF5-42A0-066C-AC982684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C020-DB63-2E4F-9DC5-785F2865B132}" type="datetime1">
              <a:rPr lang="en-AU" smtClean="0"/>
              <a:t>14/10/24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2157D-B2D5-49BD-750B-0BE5D416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55E49-888D-1781-5E9C-0278C0F1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0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917C2-0595-5CFA-FA74-49314EA8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D10F-1CA4-DF43-8BAF-4506441C5D79}" type="datetime1">
              <a:rPr lang="en-AU" smtClean="0"/>
              <a:t>14/10/24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49D77-21F7-E278-0F66-9F80D075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B7F4B-8810-FF68-5D8F-45A799A3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5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1FBF-88E8-74FE-6C0E-73A70CB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0801E-1E3C-DB3D-611E-00C313A9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A6629-B0C3-94EE-49D7-CC6F3BC06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CB19C-FF64-6DD2-27B7-83E13F05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384-DD53-3E4C-A1D2-7A7EFEF18D4C}" type="datetime1">
              <a:rPr lang="en-AU" smtClean="0"/>
              <a:t>14/10/24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39073-077F-6D82-6930-7AB1728C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71C06-4AB4-AE2B-5496-952C68D0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7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4E5B-56BB-4B08-BDA2-F4728E8F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8E684-5D0F-14B6-9664-A647DFE7A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BFE42-3963-A831-8D2E-7B8707CFC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431E3-008A-E545-1820-26765687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45E5-3FAC-B244-B069-3AD577A61753}" type="datetime1">
              <a:rPr lang="en-AU" smtClean="0"/>
              <a:t>14/10/24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F16DF-C3AF-13C7-5ED9-98E76583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E62B6-C30E-F7E8-DF08-86D5E75F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E8539-F377-E9D9-E3BF-650D5773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42A1A-68C6-2ECC-4816-07E8B14DF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87EA-F973-B6A9-8DF6-4753C14A1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E168-E7D0-AE44-B73A-70AF8F9BE0EA}" type="datetime1">
              <a:rPr lang="en-AU" smtClean="0"/>
              <a:t>14/10/24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6A78-853A-D77B-F2BD-382854574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623DF-34D4-7EF6-B17F-EC60E3063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3FF0-1E2C-A44E-9697-E3165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4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776A38BB-1D10-05DD-53B9-00438FE0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54" r="9093" b="1618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21EC1-BF5F-446D-EA9D-98609987E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Women Defining Hempel Coating’s R&amp;D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92FE5-71B0-BDEB-A57B-5B875A333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October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23885-379B-8F2C-86A0-BB0595579371}"/>
              </a:ext>
            </a:extLst>
          </p:cNvPr>
          <p:cNvSpPr txBox="1"/>
          <p:nvPr/>
        </p:nvSpPr>
        <p:spPr>
          <a:xfrm>
            <a:off x="3441149" y="4872922"/>
            <a:ext cx="2316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Profile: </a:t>
            </a:r>
            <a:r>
              <a:rPr lang="en-AU" sz="18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Helle Fiedler</a:t>
            </a:r>
          </a:p>
          <a:p>
            <a:r>
              <a:rPr lang="en-AU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Lead Scientist R&amp;D, </a:t>
            </a:r>
          </a:p>
          <a:p>
            <a:r>
              <a:rPr lang="en-AU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Hempel A/S</a:t>
            </a:r>
          </a:p>
          <a:p>
            <a:r>
              <a:rPr lang="en-AU" dirty="0">
                <a:solidFill>
                  <a:schemeClr val="bg1"/>
                </a:solidFill>
                <a:latin typeface="Georgia" panose="02040502050405020303" pitchFamily="18" charset="0"/>
              </a:rPr>
              <a:t>Born: 1963</a:t>
            </a:r>
          </a:p>
          <a:p>
            <a:r>
              <a:rPr lang="en-AU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MSc Chem. Eng.</a:t>
            </a:r>
          </a:p>
          <a:p>
            <a:r>
              <a:rPr lang="en-AU" sz="18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6582-9B18-A39B-9758-47AD67E6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women in lab coats&#10;&#10;Description automatically generated">
            <a:extLst>
              <a:ext uri="{FF2B5EF4-FFF2-40B4-BE49-F238E27FC236}">
                <a16:creationId xmlns:a16="http://schemas.microsoft.com/office/drawing/2014/main" id="{9CAF86D9-3593-46DF-D006-17C98D7E8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17" b="252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502C2-029A-51A6-2B9A-394742E4828D}"/>
              </a:ext>
            </a:extLst>
          </p:cNvPr>
          <p:cNvSpPr txBox="1"/>
          <p:nvPr/>
        </p:nvSpPr>
        <p:spPr>
          <a:xfrm>
            <a:off x="2545492" y="1556951"/>
            <a:ext cx="39333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Anna Louise Frederiksen and Helle Fiedler in the Hempel R&amp;D Lab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5817F-FB92-4501-18D3-6A4CA2F9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3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chine with a panel of papers&#10;&#10;Description automatically generated with medium confidence">
            <a:extLst>
              <a:ext uri="{FF2B5EF4-FFF2-40B4-BE49-F238E27FC236}">
                <a16:creationId xmlns:a16="http://schemas.microsoft.com/office/drawing/2014/main" id="{60176F04-EDBA-51FC-F770-B8CB19BD14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41" r="9091" b="305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1BA85-69EC-94DC-5B46-973A941A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Hempel’s Salt Spray Testing (SST) of its Protective Coatings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2F19D-E801-D04D-157B-FD96EBA1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DF1B5-592A-68B8-6884-6523765B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790C41A0-5955-B28D-385F-8EF8FF851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75" y="1918900"/>
            <a:ext cx="11205218" cy="3604570"/>
          </a:xfrm>
          <a:prstGeom prst="rect">
            <a:avLst/>
          </a:prstGeom>
        </p:spPr>
      </p:pic>
      <p:pic>
        <p:nvPicPr>
          <p:cNvPr id="1026" name="Picture 2" descr="women receive patents ...">
            <a:extLst>
              <a:ext uri="{FF2B5EF4-FFF2-40B4-BE49-F238E27FC236}">
                <a16:creationId xmlns:a16="http://schemas.microsoft.com/office/drawing/2014/main" id="{1262F02C-CEE4-DDB0-F6D7-FF7A5222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6" y="240442"/>
            <a:ext cx="2236402" cy="14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852FF4-033D-8973-1267-4A8847588A71}"/>
              </a:ext>
            </a:extLst>
          </p:cNvPr>
          <p:cNvSpPr txBox="1"/>
          <p:nvPr/>
        </p:nvSpPr>
        <p:spPr>
          <a:xfrm>
            <a:off x="4756644" y="343671"/>
            <a:ext cx="60980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Helle Fiedler has been awarded a prestigious US Patent for epoxy coating’s R&amp;D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364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A622C-796A-A310-D990-C5F784B4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3FF0-1E2C-A44E-9697-E31658AEBDB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screenshot of a survey&#10;&#10;Description automatically generated">
            <a:extLst>
              <a:ext uri="{FF2B5EF4-FFF2-40B4-BE49-F238E27FC236}">
                <a16:creationId xmlns:a16="http://schemas.microsoft.com/office/drawing/2014/main" id="{B9851F82-4C40-A31C-BED7-C2F38779B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36" y="506944"/>
            <a:ext cx="7772400" cy="563655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9458726-8682-0D8C-BAAB-10584811636C}"/>
              </a:ext>
            </a:extLst>
          </p:cNvPr>
          <p:cNvSpPr/>
          <p:nvPr/>
        </p:nvSpPr>
        <p:spPr>
          <a:xfrm>
            <a:off x="4285736" y="4600668"/>
            <a:ext cx="1682578" cy="5397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Board of directors - definition and meaning - Market Business News">
            <a:extLst>
              <a:ext uri="{FF2B5EF4-FFF2-40B4-BE49-F238E27FC236}">
                <a16:creationId xmlns:a16="http://schemas.microsoft.com/office/drawing/2014/main" id="{C6916352-7AE2-0A27-8C03-E0B5ACC3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" y="506944"/>
            <a:ext cx="3709087" cy="24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7D5734D6-A8E5-BE08-2EFC-97766B9E4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7" y="3132871"/>
            <a:ext cx="3002693" cy="29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3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76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Office Theme</vt:lpstr>
      <vt:lpstr>Women Defining Hempel Coating’s R&amp;D</vt:lpstr>
      <vt:lpstr>PowerPoint Presentation</vt:lpstr>
      <vt:lpstr>Hempel’s Salt Spray Testing (SST) of its Protective Coatings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Defining Hempel Coatings R&amp;D</dc:title>
  <dc:creator>John Scheirs</dc:creator>
  <cp:lastModifiedBy>John Scheirs</cp:lastModifiedBy>
  <cp:revision>6</cp:revision>
  <dcterms:created xsi:type="dcterms:W3CDTF">2024-10-13T03:50:14Z</dcterms:created>
  <dcterms:modified xsi:type="dcterms:W3CDTF">2024-10-13T21:06:00Z</dcterms:modified>
</cp:coreProperties>
</file>