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57" r:id="rId15"/>
    <p:sldId id="258" r:id="rId16"/>
    <p:sldId id="25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8FBD13-8958-EA4D-879F-712D22176E97}" type="datetimeFigureOut">
              <a:rPr lang="en-US" smtClean="0"/>
              <a:t>8/19/24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AECEB7-B1BE-8345-B7EA-C6E32DABA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246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5458F-5270-C7F5-D952-E0A122C87D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CC81D6-3B42-C010-D6B3-9CFC7F108E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83497F-B016-BAED-3590-9790B92D2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3994A-85FB-064D-AE7D-5CD205AC99F1}" type="datetime1">
              <a:rPr lang="en-AU" smtClean="0"/>
              <a:t>19/8/24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91FBE9-7C9D-9141-8D35-4ECB3FD34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31D894-49C8-1FCA-D25D-99F10F3E3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FA647-1276-C749-928C-5EA0DED19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547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6EFAA-D9B2-2983-7E90-881ED099B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5B836D-2780-531E-2537-94556C0AD7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57E76-97BB-A70E-30C0-10E6D68B4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96689-A408-994D-823C-1A1E72AC707D}" type="datetime1">
              <a:rPr lang="en-AU" smtClean="0"/>
              <a:t>19/8/24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3D92FA-CC77-F7B7-2EC1-457FAD6F2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109094-D07F-96E3-12C6-B2B660010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FA647-1276-C749-928C-5EA0DED19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912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C0E4374-3064-A11C-1DA3-AFAF596452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324DE7-020D-5371-7062-C6020050CD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80E2BF-6117-845C-E93D-F2EA1198E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776B-9D7C-FC43-8008-7E951EE40BCC}" type="datetime1">
              <a:rPr lang="en-AU" smtClean="0"/>
              <a:t>19/8/24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3B1D4D-EE36-C0CE-3065-458D54343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12BA2D-8032-9C57-7F6B-742C03977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FA647-1276-C749-928C-5EA0DED19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079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FFE9C-41DC-6783-75EE-352DAEA7D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106E56-6097-3587-403A-A0A746E6B5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A33239-5891-22F8-52F7-237E87234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99B9D-2DA0-C04D-96BE-1903B18CC6BB}" type="datetime1">
              <a:rPr lang="en-AU" smtClean="0"/>
              <a:t>19/8/24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EBB736-B82C-C28F-440F-AE31FD06E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BC0176-0FDD-DEAE-6AB0-3DCD64E67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FA647-1276-C749-928C-5EA0DED19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044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14ACE-4D3C-B867-78AD-A7AA7AA2A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E00BDB-8063-350D-1A5B-E3BEF39E86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792D58-8732-84F9-1784-B4BB6E553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6430A-03A1-104D-924A-EC5FE112C83D}" type="datetime1">
              <a:rPr lang="en-AU" smtClean="0"/>
              <a:t>19/8/24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ADC47F-B12B-334E-6E5F-07BC9ECC3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3D93EF-8C10-F44F-0FD1-A1117A852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FA647-1276-C749-928C-5EA0DED19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644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9212F-6CA4-5D1D-3C81-C0CECAB32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A1FC58-E955-BDAB-A54B-22D16CE271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A249E1-AAF1-17F9-5388-A5BC1FA435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06B659-FD49-8AA1-D41F-EEE5561A0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5DDD9-1E1F-A04C-9242-6BA9C55D25EF}" type="datetime1">
              <a:rPr lang="en-AU" smtClean="0"/>
              <a:t>19/8/24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9569BB-A523-06F9-C140-3FD9C0D28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AA970F-10F3-2389-4E73-0DF4617B0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FA647-1276-C749-928C-5EA0DED19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417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180BF-C22C-913A-FCEB-BF35C41DA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7D6E2D-668B-D3C7-FD9D-F80180EECD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089A77-DDF5-16B1-6FE2-3A7449662F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8B0253-B762-EADB-E201-A23F771A1C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916DB6-5326-901B-2D4F-06A6622ADA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110CF8A-1409-BB42-D7EF-F02FA8B71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918D7-8901-BD4C-AB37-C5A6A91D9FBF}" type="datetime1">
              <a:rPr lang="en-AU" smtClean="0"/>
              <a:t>19/8/24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0A2E43-3060-DC2E-4237-6BE790334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53EFEC6-E4C0-F191-2186-D0C49B66D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FA647-1276-C749-928C-5EA0DED19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637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9F8C1-7B29-E029-8F6B-C9BB3D08E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135E16-8A68-3D56-81D4-2BB053D0B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52B1D-DA99-7A4A-9C0F-4949E8608F2C}" type="datetime1">
              <a:rPr lang="en-AU" smtClean="0"/>
              <a:t>19/8/24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10DC32-CF1F-0840-4D33-7E7BE913A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2EC98E-AF70-7C65-9746-A8FAF4993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FA647-1276-C749-928C-5EA0DED19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494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A29B64-1F15-4AC7-A76E-4F7F2EC8C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46B76-0240-E54D-9EA4-59E8B541A978}" type="datetime1">
              <a:rPr lang="en-AU" smtClean="0"/>
              <a:t>19/8/24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DEBD0C-1D89-D820-246B-98C1E6275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156474-1E1C-4C87-2AE4-9BA0255B8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FA647-1276-C749-928C-5EA0DED19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272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010FB-2CE7-F674-BF6A-98E047BCB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FF16DB-0EA0-0087-E147-C4C393E86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B6ED74-9A72-4044-9DD1-3B44909878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802176-FDDC-205E-9050-FFFE7203F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98FD6-21FF-4E4F-B14B-F327FD61D98C}" type="datetime1">
              <a:rPr lang="en-AU" smtClean="0"/>
              <a:t>19/8/24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939532-37E9-3308-28A4-571B0D9F6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B504F1-B9EF-7A89-E49F-4EA73FF69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FA647-1276-C749-928C-5EA0DED19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848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07B93-209A-5448-8567-2A5B0CC71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0AEE7A-BA64-DEA1-ACC6-78ED4DE7EE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9821C6-F0B2-9476-8D52-59F3A8B69E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4F6A11-F548-8DB2-8A05-93FBF1CF6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BA5D3-0D2D-6448-8072-0F66E6E90F5D}" type="datetime1">
              <a:rPr lang="en-AU" smtClean="0"/>
              <a:t>19/8/24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073E04-AA47-6EDD-1289-9FC3E3AE8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E3DDD0-E201-BBEF-2B7E-D5F302752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FA647-1276-C749-928C-5EA0DED19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417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969F17B-7FD5-B1EA-5066-497EA9DC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58CF32-B11C-1F96-DDA7-FDCFE022BE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EE0A35-860F-98A8-031D-2C801D38B5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D8AEFA-6489-6140-8617-95E249362AF2}" type="datetime1">
              <a:rPr lang="en-AU" smtClean="0"/>
              <a:t>19/8/24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FF4A89-AB5A-398B-8F6E-3ED7EEC9C1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B5E65D-F733-AC14-9125-ABF6B45532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9FA647-1276-C749-928C-5EA0DED19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386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excelplas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891DC-A053-8955-7BAC-7A2440ED7F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6606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Development of New High—Friction HDPE Geomembranes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7A7B28-FC2C-6A7B-B91C-661BA67357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17584"/>
            <a:ext cx="9144000" cy="1655762"/>
          </a:xfrm>
        </p:spPr>
        <p:txBody>
          <a:bodyPr/>
          <a:lstStyle/>
          <a:p>
            <a:r>
              <a:rPr lang="en-US" dirty="0"/>
              <a:t>Dr. John </a:t>
            </a:r>
            <a:r>
              <a:rPr lang="en-US" dirty="0" err="1"/>
              <a:t>Scheirs</a:t>
            </a:r>
            <a:endParaRPr lang="en-US" dirty="0"/>
          </a:p>
          <a:p>
            <a:r>
              <a:rPr lang="en-AU" sz="1800" b="1" kern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www.excelplas.com</a:t>
            </a:r>
            <a:endParaRPr lang="en-AU" sz="1800" b="1" kern="0" dirty="0">
              <a:solidFill>
                <a:srgbClr val="000000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A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E7AC9E4E-B826-C4C5-D338-A5EA01DA97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106" y="85122"/>
            <a:ext cx="5322848" cy="2074482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C05ACA-5759-181D-7080-09187AC41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FA647-1276-C749-928C-5EA0DED191C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8338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grey square with bubbles on it&#10;&#10;Description automatically generated">
            <a:extLst>
              <a:ext uri="{FF2B5EF4-FFF2-40B4-BE49-F238E27FC236}">
                <a16:creationId xmlns:a16="http://schemas.microsoft.com/office/drawing/2014/main" id="{DBBEE34F-5431-0ECB-953C-CA030084935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3319" b="1144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C7A5280A-88B2-A8F2-553A-E30CA63A69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830" y="208690"/>
            <a:ext cx="2032702" cy="79220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DECE80-E791-EEDD-E49F-91B3400E0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FA647-1276-C749-928C-5EA0DED191C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3956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grey rectangular object with small circles&#10;&#10;Description automatically generated with medium confidence">
            <a:extLst>
              <a:ext uri="{FF2B5EF4-FFF2-40B4-BE49-F238E27FC236}">
                <a16:creationId xmlns:a16="http://schemas.microsoft.com/office/drawing/2014/main" id="{0A01CF5E-29E7-2C0B-E9AB-D556AE3FD78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418" b="3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AD7D5DC0-A18B-8DBA-16C0-3C7294033E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830" y="208690"/>
            <a:ext cx="2032702" cy="79220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ACCC2F-5433-F532-59A0-9FA38FBC6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FA647-1276-C749-928C-5EA0DED191C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262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grey square with stars and dots&#10;&#10;Description automatically generated">
            <a:extLst>
              <a:ext uri="{FF2B5EF4-FFF2-40B4-BE49-F238E27FC236}">
                <a16:creationId xmlns:a16="http://schemas.microsoft.com/office/drawing/2014/main" id="{352F1DC4-5EF4-29A5-676D-D7FD405A488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256" b="717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B5219BDF-314C-E7EB-70E0-25E4F172B7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830" y="208690"/>
            <a:ext cx="2032702" cy="79220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CB5D21-06B4-781A-F18C-E5D0BBAD7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FA647-1276-C749-928C-5EA0DED191C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8124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grey rectangular object with small objects on it&#10;&#10;Description automatically generated">
            <a:extLst>
              <a:ext uri="{FF2B5EF4-FFF2-40B4-BE49-F238E27FC236}">
                <a16:creationId xmlns:a16="http://schemas.microsoft.com/office/drawing/2014/main" id="{C2431864-B511-3256-E2E5-39D39D14997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847" r="581" b="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5E93B6DC-3BFF-A521-CD95-AFDB5B3066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830" y="208690"/>
            <a:ext cx="2032702" cy="79220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7D0517-5B63-8EC8-2730-228F3D466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FA647-1276-C749-928C-5EA0DED191C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0751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close-up of a coin&#10;&#10;Description automatically generated">
            <a:extLst>
              <a:ext uri="{FF2B5EF4-FFF2-40B4-BE49-F238E27FC236}">
                <a16:creationId xmlns:a16="http://schemas.microsoft.com/office/drawing/2014/main" id="{D0A5329D-3EBD-086F-431C-19A425D1B05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501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395F0AB7-E115-0B9B-7EC6-805D224953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830" y="208690"/>
            <a:ext cx="2032702" cy="792208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53D8C9-723C-8017-94DE-99C6D7FC2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FA647-1276-C749-928C-5EA0DED191C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1394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close-up of a coin&#10;&#10;Description automatically generated">
            <a:extLst>
              <a:ext uri="{FF2B5EF4-FFF2-40B4-BE49-F238E27FC236}">
                <a16:creationId xmlns:a16="http://schemas.microsoft.com/office/drawing/2014/main" id="{C0CB93F8-BBFA-D1D2-F8FB-F5476171D2C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501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86CB926E-61B3-5CEE-B63B-AF81A82273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830" y="208690"/>
            <a:ext cx="2032702" cy="79220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F370A-478F-E7D2-E4FC-AF19C93F6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FA647-1276-C749-928C-5EA0DED191C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16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coin next to a surface&#10;&#10;Description automatically generated">
            <a:extLst>
              <a:ext uri="{FF2B5EF4-FFF2-40B4-BE49-F238E27FC236}">
                <a16:creationId xmlns:a16="http://schemas.microsoft.com/office/drawing/2014/main" id="{28996B30-7DF4-7659-1EED-9FAE6451AD5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768" b="52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9582354A-CE93-18DF-52E8-B64A6A03CD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830" y="208690"/>
            <a:ext cx="2032702" cy="79220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04C1B6-2842-49A3-5863-41D520BA9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FA647-1276-C749-928C-5EA0DED191C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533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grey square with black and silver design&#10;&#10;Description automatically generated with medium confidence">
            <a:extLst>
              <a:ext uri="{FF2B5EF4-FFF2-40B4-BE49-F238E27FC236}">
                <a16:creationId xmlns:a16="http://schemas.microsoft.com/office/drawing/2014/main" id="{98A0F339-3679-67A1-CBAE-4719B2FB0E4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3988" b="1052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EE782D14-7051-7FD7-C078-0080D7BB07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830" y="208690"/>
            <a:ext cx="2032702" cy="79220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6309B5-C7A9-A5F2-FF30-8823E0D77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FA647-1276-C749-928C-5EA0DED191C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920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close-up of a metal plate&#10;&#10;Description automatically generated">
            <a:extLst>
              <a:ext uri="{FF2B5EF4-FFF2-40B4-BE49-F238E27FC236}">
                <a16:creationId xmlns:a16="http://schemas.microsoft.com/office/drawing/2014/main" id="{E37FEEB1-660B-7285-62F9-8F37EB902DF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881" b="1090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64557A93-5769-D303-0B3B-B5DAF04BBB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830" y="208690"/>
            <a:ext cx="2032702" cy="79220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A5B570-3A72-F7E1-6A61-891E11DDC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FA647-1276-C749-928C-5EA0DED191C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875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grey square with circles and beads&#10;&#10;Description automatically generated">
            <a:extLst>
              <a:ext uri="{FF2B5EF4-FFF2-40B4-BE49-F238E27FC236}">
                <a16:creationId xmlns:a16="http://schemas.microsoft.com/office/drawing/2014/main" id="{736DB2CB-C002-8A6D-9E7C-AF1E6FA8E62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6085" b="1250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C94F3840-85A0-4953-A197-861F4E9AF6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830" y="208690"/>
            <a:ext cx="2032702" cy="79220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EC52B6-35EC-3664-EFCB-D2A729390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FA647-1276-C749-928C-5EA0DED191C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790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close-up of a black object&#10;&#10;Description automatically generated">
            <a:extLst>
              <a:ext uri="{FF2B5EF4-FFF2-40B4-BE49-F238E27FC236}">
                <a16:creationId xmlns:a16="http://schemas.microsoft.com/office/drawing/2014/main" id="{0BE09416-845F-FD25-93C3-821B24C1C59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71" r="64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358DFDA1-B3A9-EE8A-8DC2-15601E67E0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830" y="208690"/>
            <a:ext cx="2032702" cy="79220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17B408-CEB0-2378-3F1F-429FB42E7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FA647-1276-C749-928C-5EA0DED191C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0585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grey square with a pattern&#10;&#10;Description automatically generated with medium confidence">
            <a:extLst>
              <a:ext uri="{FF2B5EF4-FFF2-40B4-BE49-F238E27FC236}">
                <a16:creationId xmlns:a16="http://schemas.microsoft.com/office/drawing/2014/main" id="{CA6F0CD6-488D-E923-C89E-578D7A53553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3186" b="1055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82D2847F-0A60-3C3A-AB87-DBD8457871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830" y="208690"/>
            <a:ext cx="2032702" cy="79220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1FD3D6-3E0E-8E42-28D2-50B2D8474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FA647-1276-C749-928C-5EA0DED191C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990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grey square object with small circles&#10;&#10;Description automatically generated with medium confidence">
            <a:extLst>
              <a:ext uri="{FF2B5EF4-FFF2-40B4-BE49-F238E27FC236}">
                <a16:creationId xmlns:a16="http://schemas.microsoft.com/office/drawing/2014/main" id="{BA4D1E23-4FE1-3906-BE1E-A71173EC3B6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086" b="902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EAF4A6C4-0B85-AEE2-689E-E3EBC595F9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830" y="208690"/>
            <a:ext cx="2032702" cy="79220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AD07D6-08B4-DDF4-6843-516B906E1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FA647-1276-C749-928C-5EA0DED191C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620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grey square with black and white design&#10;&#10;Description automatically generated with medium confidence">
            <a:extLst>
              <a:ext uri="{FF2B5EF4-FFF2-40B4-BE49-F238E27FC236}">
                <a16:creationId xmlns:a16="http://schemas.microsoft.com/office/drawing/2014/main" id="{AFDFEB47-77C9-B74F-C2DE-24F97A049A7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3699" b="1106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EB81F436-FA1B-EC64-728F-ECD26FA0C4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830" y="208690"/>
            <a:ext cx="2032702" cy="79220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A659C8-06F4-9FA0-0A8C-23B4FF58D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FA647-1276-C749-928C-5EA0DED191C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3744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close-up of a grey rectangular object&#10;&#10;Description automatically generated">
            <a:extLst>
              <a:ext uri="{FF2B5EF4-FFF2-40B4-BE49-F238E27FC236}">
                <a16:creationId xmlns:a16="http://schemas.microsoft.com/office/drawing/2014/main" id="{911271CD-596F-22CF-126C-DAC0BBD1896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382" b="775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9A15DCB5-F284-284D-048D-9310CD4BFA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830" y="208690"/>
            <a:ext cx="2032702" cy="79220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6AB4BA-17B6-E5BD-0CC3-ADE7FEA39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FA647-1276-C749-928C-5EA0DED191C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5095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33</Words>
  <Application>Microsoft Macintosh PowerPoint</Application>
  <PresentationFormat>Widescreen</PresentationFormat>
  <Paragraphs>21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Development of New High—Friction HDPE Geomembranes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</dc:title>
  <dc:creator>John Scheirs</dc:creator>
  <cp:lastModifiedBy>John Scheirs</cp:lastModifiedBy>
  <cp:revision>2</cp:revision>
  <dcterms:created xsi:type="dcterms:W3CDTF">2024-08-16T20:42:23Z</dcterms:created>
  <dcterms:modified xsi:type="dcterms:W3CDTF">2024-08-18T21:18:38Z</dcterms:modified>
</cp:coreProperties>
</file>