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9" r:id="rId4"/>
    <p:sldId id="260" r:id="rId5"/>
    <p:sldId id="261" r:id="rId6"/>
    <p:sldId id="264" r:id="rId7"/>
    <p:sldId id="267" r:id="rId8"/>
    <p:sldId id="263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0E01-E371-A317-5009-7C14E40D9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F8F34-9D41-32A3-646B-F885FA057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B0CF-51B3-20D3-8F6C-4794278C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5BBB-5AD0-9945-862E-4D37DE1458F5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2B209-E2EB-687A-C677-E614BA0C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1AE9E-55AB-642D-1FDA-691DC04C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D4A6-5EE5-1D43-8E37-4C9E97DC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4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F0D0-9117-9C21-A0D3-747E53B4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FF654-8D6E-F7B6-94B8-4C5F235FB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071D5-C9AC-967D-592F-4FC21524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5BBB-5AD0-9945-862E-4D37DE1458F5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529F5-F50B-6A9E-2730-8DAC1D88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8245-9F43-8C49-BAE9-5FBAB181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D4A6-5EE5-1D43-8E37-4C9E97DC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6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50442-3F53-AB51-2ECF-0A1B328D7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2AB6C-A013-A06F-C99F-E9EC62E9C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5C271-1EA4-BCF4-A493-DA7D0E0C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5BBB-5AD0-9945-862E-4D37DE1458F5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1F0B5-E030-5ADB-C4BB-7D2BA0B1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2B75D-E7D9-4AA3-F403-940F5212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D4A6-5EE5-1D43-8E37-4C9E97DC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3FA9-3CEE-7D17-EB89-55DDA6B1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5EE4B-32E7-9EFF-1CBA-E4B6C63A1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2235C-2F52-EF52-E6D5-7FD13142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5BBB-5AD0-9945-862E-4D37DE1458F5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EC182-1670-47F4-2272-5D37AAC5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1D75-16C5-36D2-BBEF-E827EA5F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D4A6-5EE5-1D43-8E37-4C9E97DC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9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F8B0-CDE1-68A4-4726-5AA66D17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13923-701C-4755-4FA0-51B691AB8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851FA-5A6A-9F21-A6CA-FF8BF98F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5BBB-5AD0-9945-862E-4D37DE1458F5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D2F00-84C5-797F-965C-48A05680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371EF-31A2-6344-808A-313177EA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D4A6-5EE5-1D43-8E37-4C9E97DC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CC97-A88C-6595-8AB5-7A3E00E4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55614-FF31-913C-0A4A-44A78D0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C00A2-C337-2FDC-D272-3AA685565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02BAA-5302-F1FC-8C89-51F6D806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5BBB-5AD0-9945-862E-4D37DE1458F5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7D098-63DB-6A30-F869-FFCD3FEE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BADF6-10DE-CBBE-007D-9CAEB228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D4A6-5EE5-1D43-8E37-4C9E97DC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1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68FE-1686-3178-889F-B6A976AE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002AD-6E76-267B-BE4C-B38F9FA2A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AEF74-56A1-6B13-36EE-D28DEA37E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692EE-549E-3EC5-54BD-510E3505E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DA321-989D-9BCB-1DC1-14C11CA54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E40721-AA4C-14D9-22AC-E33E472A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5BBB-5AD0-9945-862E-4D37DE1458F5}" type="datetimeFigureOut">
              <a:rPr lang="en-US" smtClean="0"/>
              <a:t>9/23/24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67DAC-903F-17BD-7C85-8C1424CE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4BCCE-82E5-62A5-9F8B-97C2FE89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D4A6-5EE5-1D43-8E37-4C9E97DC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521F-A93A-8A7D-A8C4-3EFDBC68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23E1E-8216-1640-23DA-827849A0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5BBB-5AD0-9945-862E-4D37DE1458F5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FCFC5-78A4-BC69-6250-B7C8307B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9273E-7572-23A3-F90F-96584B7E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D4A6-5EE5-1D43-8E37-4C9E97DC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DD016-930F-ED5E-9566-BDF92FC3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5BBB-5AD0-9945-862E-4D37DE1458F5}" type="datetimeFigureOut">
              <a:rPr lang="en-US" smtClean="0"/>
              <a:t>9/23/24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8364E-C3A7-917E-0EA7-9EEB7C19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4697A-B905-80E1-12A9-C99FA2C5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D4A6-5EE5-1D43-8E37-4C9E97DC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3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29C4-5BC0-D5D1-B63A-DD2C8492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354D-7B5B-DBCA-53CF-0A650CF7E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DBD45-24C9-0A8D-77B5-0896D7C94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B61A3-DBDC-753E-BDAE-89472AD4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5BBB-5AD0-9945-862E-4D37DE1458F5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4916F-0079-3F99-8753-8D6DCA0A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69D9F-2DB0-0C7E-3781-162237EC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D4A6-5EE5-1D43-8E37-4C9E97DC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CD5C-6C9F-2DBD-6FEF-E7A49676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07712-89EC-41C7-D8BE-E8D0F5E9D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8F006-C275-5715-F58F-015B24502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63E38-FD9A-6AF1-A827-B56E1BF9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5BBB-5AD0-9945-862E-4D37DE1458F5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82D9B-6BA8-A062-0091-AB7969CA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68C3C-2E7D-6104-2181-D9CC5695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D4A6-5EE5-1D43-8E37-4C9E97DC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1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30DAF-3567-0279-6960-4B487ED7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B51BA-96B8-5E5E-3D4A-DA3C905AA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7499A-1FBF-B40B-FA50-242F1E084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5BBB-5AD0-9945-862E-4D37DE1458F5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4DD64-F6A5-FD8C-57E5-AA0047D07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67A0A-DA41-F2A8-B191-F44C0FC74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BD4A6-5EE5-1D43-8E37-4C9E97DC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nfell Tower fire - Inequality, racism &amp; the fight for justice - Shareable">
            <a:extLst>
              <a:ext uri="{FF2B5EF4-FFF2-40B4-BE49-F238E27FC236}">
                <a16:creationId xmlns:a16="http://schemas.microsoft.com/office/drawing/2014/main" id="{7136267B-E99B-BFAC-8A40-1C9E1926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7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rtoon of a door&#10;&#10;Description automatically generated">
            <a:extLst>
              <a:ext uri="{FF2B5EF4-FFF2-40B4-BE49-F238E27FC236}">
                <a16:creationId xmlns:a16="http://schemas.microsoft.com/office/drawing/2014/main" id="{8BB29F3D-E1B7-DF41-EE1A-5B3354D1C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202" y="457200"/>
            <a:ext cx="362559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4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phie Bichener on X: &quot;As someone who has lived in a flammable building  since Grenfell happened, this hits so hard. #EndOurCladdingScandal  #BuildingSafetyCrisis&quot; / X">
            <a:extLst>
              <a:ext uri="{FF2B5EF4-FFF2-40B4-BE49-F238E27FC236}">
                <a16:creationId xmlns:a16="http://schemas.microsoft.com/office/drawing/2014/main" id="{3F5A328F-9746-2698-66B8-2F700A5F7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0"/>
            <a:ext cx="1144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2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38895184-Combustible Cladding. Don t Worry! I ve Got This Covered! 07. 02.  2021.">
            <a:extLst>
              <a:ext uri="{FF2B5EF4-FFF2-40B4-BE49-F238E27FC236}">
                <a16:creationId xmlns:a16="http://schemas.microsoft.com/office/drawing/2014/main" id="{8E4FD2E0-11FB-B708-1F01-4EA76411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061" y="1322305"/>
            <a:ext cx="6078580" cy="443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'The Building Code' by Jon Kudelka | 2019 | Behind the Lines">
            <a:extLst>
              <a:ext uri="{FF2B5EF4-FFF2-40B4-BE49-F238E27FC236}">
                <a16:creationId xmlns:a16="http://schemas.microsoft.com/office/drawing/2014/main" id="{77AF38DF-9659-6116-DC0F-2F79FFE4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469" y="1226225"/>
            <a:ext cx="6751144" cy="440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38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edia Awards: Spotlight on the 2017 Cartoon Winner - Amnesty International  Australia">
            <a:extLst>
              <a:ext uri="{FF2B5EF4-FFF2-40B4-BE49-F238E27FC236}">
                <a16:creationId xmlns:a16="http://schemas.microsoft.com/office/drawing/2014/main" id="{88D9B922-AAAF-1FB7-3F86-B83D2A240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0"/>
            <a:ext cx="10404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0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o will atone for the wrongs of Grenfell?">
            <a:extLst>
              <a:ext uri="{FF2B5EF4-FFF2-40B4-BE49-F238E27FC236}">
                <a16:creationId xmlns:a16="http://schemas.microsoft.com/office/drawing/2014/main" id="{1E1E14FA-4940-FFE2-5F59-2CB4D1128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238"/>
            <a:ext cx="12192000" cy="4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E40725-2908-1774-8AFA-43060E6D4A5E}"/>
              </a:ext>
            </a:extLst>
          </p:cNvPr>
          <p:cNvSpPr txBox="1"/>
          <p:nvPr/>
        </p:nvSpPr>
        <p:spPr>
          <a:xfrm>
            <a:off x="3573516" y="2322787"/>
            <a:ext cx="129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Arconic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0A659-407E-03CC-EDA6-8DC330EBAED7}"/>
              </a:ext>
            </a:extLst>
          </p:cNvPr>
          <p:cNvSpPr txBox="1"/>
          <p:nvPr/>
        </p:nvSpPr>
        <p:spPr>
          <a:xfrm>
            <a:off x="1466193" y="1939160"/>
            <a:ext cx="155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Kingspan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D6D14-E98B-7E20-9376-19D854E63E92}"/>
              </a:ext>
            </a:extLst>
          </p:cNvPr>
          <p:cNvSpPr txBox="1"/>
          <p:nvPr/>
        </p:nvSpPr>
        <p:spPr>
          <a:xfrm>
            <a:off x="0" y="1677550"/>
            <a:ext cx="129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i="1" u="none" strike="noStrike" dirty="0">
                <a:solidFill>
                  <a:srgbClr val="000000"/>
                </a:solidFill>
                <a:effectLst/>
              </a:rPr>
              <a:t>Celotex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09664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vin Maguire: Firefighters were undisputed heroes of Grenfell - trying to  shift the blame onto them is grotesque - Kevin Maguire - Mirror Online">
            <a:extLst>
              <a:ext uri="{FF2B5EF4-FFF2-40B4-BE49-F238E27FC236}">
                <a16:creationId xmlns:a16="http://schemas.microsoft.com/office/drawing/2014/main" id="{488BBEF0-A2CD-6FA6-742B-DFD81540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9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adding Cartoons and Comics - funny pictures from CartoonStock">
            <a:extLst>
              <a:ext uri="{FF2B5EF4-FFF2-40B4-BE49-F238E27FC236}">
                <a16:creationId xmlns:a16="http://schemas.microsoft.com/office/drawing/2014/main" id="{43633464-9482-C3EB-2D5C-6A055402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28600"/>
            <a:ext cx="6350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3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031711-Peter Brookes cartoon for 05/09/24. The Grenfell inquiry  NINTCHDBPICT000930160391 NINTCHDBPICT000930160391 cartoons">
            <a:extLst>
              <a:ext uri="{FF2B5EF4-FFF2-40B4-BE49-F238E27FC236}">
                <a16:creationId xmlns:a16="http://schemas.microsoft.com/office/drawing/2014/main" id="{90FFD3D0-22DA-1477-3809-16AA6025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36" y="42219"/>
            <a:ext cx="9482826" cy="68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139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</Words>
  <Application>Microsoft Macintosh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Cartoons</dc:title>
  <dc:creator>John Scheirs</dc:creator>
  <cp:lastModifiedBy>John Scheirs</cp:lastModifiedBy>
  <cp:revision>8</cp:revision>
  <dcterms:created xsi:type="dcterms:W3CDTF">2024-09-22T21:05:32Z</dcterms:created>
  <dcterms:modified xsi:type="dcterms:W3CDTF">2024-09-22T22:54:27Z</dcterms:modified>
</cp:coreProperties>
</file>