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8B73F-8934-FDBD-4DC8-FDC7A617B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DC2D21-19E9-EAF2-3163-7B77DED30B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F2FB8-654D-20E9-C837-FC09F28DD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28AE-07BC-1E42-A807-03D3E875ACB3}" type="datetimeFigureOut">
              <a:rPr lang="en-US" smtClean="0"/>
              <a:t>8/2/24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EF938-7941-EAFD-AED5-32FEEDE23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15CFC-9A7D-DA35-985C-54969095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780E-F669-7143-A65D-4C10B8369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7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C98A9-97A7-E1F1-6C39-1BB978ACD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903B7E-C33E-E2EC-2BDB-EE2BE21F1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0BDE8-5FDE-023F-7063-EB9C38C76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28AE-07BC-1E42-A807-03D3E875ACB3}" type="datetimeFigureOut">
              <a:rPr lang="en-US" smtClean="0"/>
              <a:t>8/2/24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F86B0-386F-9B00-546E-0227E0A66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486BD-33BD-5FBF-FCFA-F8F50C3F2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780E-F669-7143-A65D-4C10B8369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D081A4-C5E9-B7B8-9B6B-28B82B3590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B564F2-802A-08AC-4A46-2BD5DE206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2FEDA-1FD2-DD0F-7B0B-FD802DF8F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28AE-07BC-1E42-A807-03D3E875ACB3}" type="datetimeFigureOut">
              <a:rPr lang="en-US" smtClean="0"/>
              <a:t>8/2/24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85C46-6ABB-D375-563F-10D44F7C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E8F0A-D1A0-2C14-3DF1-042A58502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780E-F669-7143-A65D-4C10B8369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2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4E48D-A001-E2F0-21AB-853E660A8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E101A-EC31-E00D-0E54-5E8BE2F96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69CB1-3D23-A3EC-019F-89A19F53A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28AE-07BC-1E42-A807-03D3E875ACB3}" type="datetimeFigureOut">
              <a:rPr lang="en-US" smtClean="0"/>
              <a:t>8/2/24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57D36-5CFA-D48B-E544-3B001D485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BA408-CFEA-E40B-8CE9-ED5DCD074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780E-F669-7143-A65D-4C10B8369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6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9BA26-5BF9-2EF9-1E82-FB9F58369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160E2-E708-178D-759F-0AA75C75F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E3E15-0CAF-9582-2DC8-0521EC8BA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28AE-07BC-1E42-A807-03D3E875ACB3}" type="datetimeFigureOut">
              <a:rPr lang="en-US" smtClean="0"/>
              <a:t>8/2/24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37DD8-9CF0-1D02-5582-D1BFE25ED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8CADF-90BD-C6C3-572F-A064357B3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780E-F669-7143-A65D-4C10B8369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1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2BCB3-2848-29B3-76F0-D1F9E6C9E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69134-AECC-B65D-5E26-EABCCF54B3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12B061-E33D-14C5-1803-2B542E31C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03D75-9AE3-80A1-E0AC-573BD20BF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28AE-07BC-1E42-A807-03D3E875ACB3}" type="datetimeFigureOut">
              <a:rPr lang="en-US" smtClean="0"/>
              <a:t>8/2/24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90364-58A2-A705-D28C-7FD268861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64290-75C0-3958-A118-1EBF473B6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780E-F669-7143-A65D-4C10B8369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9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8C1CE-8F03-76B5-6E79-AF6F7A757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4F71A-6217-3EA7-18AD-C8A3FE524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D3F2B0-2B92-D498-2578-30E5B0114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3B47E-B72F-568A-44CA-C468BB7A3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DFE472-FC32-D3AA-34AC-1500CE30C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FCD732-A455-4AE7-AC9C-F9C1ECC2F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28AE-07BC-1E42-A807-03D3E875ACB3}" type="datetimeFigureOut">
              <a:rPr lang="en-US" smtClean="0"/>
              <a:t>8/2/24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DC5C40-3BF8-00C3-E1A6-232C49C5A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3D1BAA-621B-2348-B13A-7213B8769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780E-F669-7143-A65D-4C10B8369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3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8F15F-70E9-4241-CEA2-C447D3799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838D04-6205-0C5C-F812-237DDF3AA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28AE-07BC-1E42-A807-03D3E875ACB3}" type="datetimeFigureOut">
              <a:rPr lang="en-US" smtClean="0"/>
              <a:t>8/2/24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25B5DC-90F1-AC34-A662-37FDE2F12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139ADD-109D-2D96-415A-FB6121FA6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780E-F669-7143-A65D-4C10B8369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8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655410-CC0D-0AC7-7259-14F698046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28AE-07BC-1E42-A807-03D3E875ACB3}" type="datetimeFigureOut">
              <a:rPr lang="en-US" smtClean="0"/>
              <a:t>8/2/24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468D2-998A-F3BB-BF53-C745B8CE2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318AE-3E40-C90D-AD47-B2D1E1335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780E-F669-7143-A65D-4C10B8369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66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E5A26-9871-F078-A29D-6D2351A8F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EAA19-8FBC-1DD6-2DF8-BDBD3F189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4D86E4-B751-C8D3-8E51-1D2F0542A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74C1FB-03DB-7F28-DCE9-53E5B2739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28AE-07BC-1E42-A807-03D3E875ACB3}" type="datetimeFigureOut">
              <a:rPr lang="en-US" smtClean="0"/>
              <a:t>8/2/24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8DE298-698B-94FC-6CC7-35977ECAA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A9017-69FA-ACF4-AE01-FFB2D66D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780E-F669-7143-A65D-4C10B8369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5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D1192-6DF9-6823-29EA-B6BD82B23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FFCD6F-644B-C7A1-FB54-B1FCECD2DB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59711-0443-F1D7-4620-CE252073D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D0E115-FD8A-950D-261B-BC420B0A6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28AE-07BC-1E42-A807-03D3E875ACB3}" type="datetimeFigureOut">
              <a:rPr lang="en-US" smtClean="0"/>
              <a:t>8/2/24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25F2F-FF44-5379-9E82-AE1026398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F761A-09EA-9758-A4A0-F4D793BFA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780E-F669-7143-A65D-4C10B8369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2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2A4395-9B85-3CC4-7966-E6CB939B5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14883-4A7A-BB18-FD31-63F9991B1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50751-DD1F-44A6-CA62-78152A9169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128AE-07BC-1E42-A807-03D3E875ACB3}" type="datetimeFigureOut">
              <a:rPr lang="en-US" smtClean="0"/>
              <a:t>8/2/24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1E44B-DF4D-88B4-7A11-C539DE44C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9407-D71F-FF86-5F7A-CCF2A8FA4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3780E-F669-7143-A65D-4C10B8369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6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olypipenews.com.au/subscribe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circle with white text&#10;&#10;Description automatically generated">
            <a:extLst>
              <a:ext uri="{FF2B5EF4-FFF2-40B4-BE49-F238E27FC236}">
                <a16:creationId xmlns:a16="http://schemas.microsoft.com/office/drawing/2014/main" id="{901DD464-765D-B884-CE6B-2792DFE894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388" r="21395" b="3140"/>
          <a:stretch/>
        </p:blipFill>
        <p:spPr>
          <a:xfrm>
            <a:off x="3523488" y="3048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0D1048-7552-5309-3CED-1924ED79E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4165" y="1250958"/>
            <a:ext cx="4477078" cy="320413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PRESENTTION </a:t>
            </a:r>
            <a:r>
              <a:rPr lang="en-US" sz="4800">
                <a:solidFill>
                  <a:schemeClr val="bg1"/>
                </a:solidFill>
              </a:rPr>
              <a:t>ON  POTENTIAL FOR </a:t>
            </a:r>
            <a:r>
              <a:rPr lang="en-US" sz="4800" dirty="0">
                <a:solidFill>
                  <a:schemeClr val="bg1"/>
                </a:solidFill>
              </a:rPr>
              <a:t>GENERATION OF MICROPLASTICS FROM PLASTIC PIPES AT OZPIPE 2024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green background with blue numbers&#10;&#10;Description automatically generated">
            <a:extLst>
              <a:ext uri="{FF2B5EF4-FFF2-40B4-BE49-F238E27FC236}">
                <a16:creationId xmlns:a16="http://schemas.microsoft.com/office/drawing/2014/main" id="{C62C3708-B10F-B6A4-93FB-A2C92A271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86" y="4748864"/>
            <a:ext cx="6949281" cy="148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18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circle with white text&#10;&#10;Description automatically generated">
            <a:extLst>
              <a:ext uri="{FF2B5EF4-FFF2-40B4-BE49-F238E27FC236}">
                <a16:creationId xmlns:a16="http://schemas.microsoft.com/office/drawing/2014/main" id="{91EFFBDB-772B-C664-A772-17CCBA403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481" y="284106"/>
            <a:ext cx="2996856" cy="2016529"/>
          </a:xfrm>
          <a:prstGeom prst="rect">
            <a:avLst/>
          </a:prstGeom>
        </p:spPr>
      </p:pic>
      <p:pic>
        <p:nvPicPr>
          <p:cNvPr id="5" name="Picture 4" descr="A blue text on a green background&#10;&#10;Description automatically generated">
            <a:extLst>
              <a:ext uri="{FF2B5EF4-FFF2-40B4-BE49-F238E27FC236}">
                <a16:creationId xmlns:a16="http://schemas.microsoft.com/office/drawing/2014/main" id="{4D3E43EA-B012-3EFA-1519-BE00B09F9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253" y="5837084"/>
            <a:ext cx="4180427" cy="736810"/>
          </a:xfrm>
          <a:prstGeom prst="rect">
            <a:avLst/>
          </a:prstGeom>
        </p:spPr>
      </p:pic>
      <p:pic>
        <p:nvPicPr>
          <p:cNvPr id="6" name="Picture 5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89B5040D-3D76-4C3B-BDB5-82B739D56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00064"/>
            <a:ext cx="11232638" cy="2310714"/>
          </a:xfrm>
          <a:prstGeom prst="rect">
            <a:avLst/>
          </a:prstGeom>
        </p:spPr>
      </p:pic>
      <p:pic>
        <p:nvPicPr>
          <p:cNvPr id="10" name="Picture 9" descr="A close up of a word&#10;&#10;Description automatically generated">
            <a:extLst>
              <a:ext uri="{FF2B5EF4-FFF2-40B4-BE49-F238E27FC236}">
                <a16:creationId xmlns:a16="http://schemas.microsoft.com/office/drawing/2014/main" id="{B0E501E7-2ADA-4AF0-D6C1-F64E481470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988" y="1292370"/>
            <a:ext cx="8351719" cy="131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91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circle with white text&#10;&#10;Description automatically generated">
            <a:extLst>
              <a:ext uri="{FF2B5EF4-FFF2-40B4-BE49-F238E27FC236}">
                <a16:creationId xmlns:a16="http://schemas.microsoft.com/office/drawing/2014/main" id="{A04D8F62-A348-F8D2-6B38-2CED8CFED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481" y="284106"/>
            <a:ext cx="2996856" cy="2016529"/>
          </a:xfrm>
          <a:prstGeom prst="rect">
            <a:avLst/>
          </a:prstGeom>
        </p:spPr>
      </p:pic>
      <p:pic>
        <p:nvPicPr>
          <p:cNvPr id="9" name="Picture 8" descr="A blue text on a green background&#10;&#10;Description automatically generated">
            <a:extLst>
              <a:ext uri="{FF2B5EF4-FFF2-40B4-BE49-F238E27FC236}">
                <a16:creationId xmlns:a16="http://schemas.microsoft.com/office/drawing/2014/main" id="{9C8CCF83-D3F1-DD8B-EAA6-9BAB0C646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253" y="5837084"/>
            <a:ext cx="4180427" cy="736810"/>
          </a:xfrm>
          <a:prstGeom prst="rect">
            <a:avLst/>
          </a:prstGeom>
        </p:spPr>
      </p:pic>
      <p:pic>
        <p:nvPicPr>
          <p:cNvPr id="4" name="Picture 3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ABF2543E-1A05-553B-F024-5E771061F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35" y="2857022"/>
            <a:ext cx="11329096" cy="161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27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ue text&#10;&#10;Description automatically generated">
            <a:extLst>
              <a:ext uri="{FF2B5EF4-FFF2-40B4-BE49-F238E27FC236}">
                <a16:creationId xmlns:a16="http://schemas.microsoft.com/office/drawing/2014/main" id="{FACD9741-DBEB-1F5B-E2B3-F6DDF0394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2596"/>
            <a:ext cx="7772400" cy="1818665"/>
          </a:xfrm>
          <a:prstGeom prst="rect">
            <a:avLst/>
          </a:prstGeom>
        </p:spPr>
      </p:pic>
      <p:pic>
        <p:nvPicPr>
          <p:cNvPr id="4" name="Picture 3" descr="A blue circle with white text&#10;&#10;Description automatically generated">
            <a:extLst>
              <a:ext uri="{FF2B5EF4-FFF2-40B4-BE49-F238E27FC236}">
                <a16:creationId xmlns:a16="http://schemas.microsoft.com/office/drawing/2014/main" id="{A0F286B8-2029-CD43-B6AF-E891096E3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481" y="284106"/>
            <a:ext cx="2996856" cy="2016529"/>
          </a:xfrm>
          <a:prstGeom prst="rect">
            <a:avLst/>
          </a:prstGeom>
        </p:spPr>
      </p:pic>
      <p:pic>
        <p:nvPicPr>
          <p:cNvPr id="7" name="Picture 6" descr="A green background with blue numbers&#10;&#10;Description automatically generated">
            <a:extLst>
              <a:ext uri="{FF2B5EF4-FFF2-40B4-BE49-F238E27FC236}">
                <a16:creationId xmlns:a16="http://schemas.microsoft.com/office/drawing/2014/main" id="{546E8958-3593-416A-7EF7-A814D07FA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37" y="4228342"/>
            <a:ext cx="10987797" cy="2345552"/>
          </a:xfrm>
          <a:prstGeom prst="rect">
            <a:avLst/>
          </a:prstGeom>
        </p:spPr>
      </p:pic>
      <p:pic>
        <p:nvPicPr>
          <p:cNvPr id="5" name="Picture 4" descr="A green rectangle with black text&#10;&#10;Description automatically generated">
            <a:extLst>
              <a:ext uri="{FF2B5EF4-FFF2-40B4-BE49-F238E27FC236}">
                <a16:creationId xmlns:a16="http://schemas.microsoft.com/office/drawing/2014/main" id="{C8797740-AAED-A963-861B-2C752E4B66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6593" y="284106"/>
            <a:ext cx="5219700" cy="1244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60B441-BC6C-8428-E033-B290D0A02E14}"/>
              </a:ext>
            </a:extLst>
          </p:cNvPr>
          <p:cNvSpPr txBox="1"/>
          <p:nvPr/>
        </p:nvSpPr>
        <p:spPr>
          <a:xfrm>
            <a:off x="3344280" y="1360971"/>
            <a:ext cx="4564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https://www.polypipenews.com.au/subscribe/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364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25</Words>
  <Application>Microsoft Macintosh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PRESENTTION ON  POTENTIAL FOR GENERATION OF MICROPLASTICS FROM PLASTIC PIPES AT OZPIPE 2024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Scheirs</dc:creator>
  <cp:lastModifiedBy>John Scheirs</cp:lastModifiedBy>
  <cp:revision>5</cp:revision>
  <dcterms:created xsi:type="dcterms:W3CDTF">2024-07-28T11:20:38Z</dcterms:created>
  <dcterms:modified xsi:type="dcterms:W3CDTF">2024-08-02T00:24:30Z</dcterms:modified>
</cp:coreProperties>
</file>