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6" d="100"/>
          <a:sy n="196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4478-1471-B24D-9456-19B43328A235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5B14F-0E8D-BA48-902C-2022DD6F3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6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5B14F-0E8D-BA48-902C-2022DD6F39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5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9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8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0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9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BD9E-CA28-5642-A37D-ADE7C63B5BE7}" type="datetimeFigureOut">
              <a:rPr lang="en-US" smtClean="0"/>
              <a:t>17/10/19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1B2C-F4C1-214F-B826-B1B0DC1EB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2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b#7993 - 260 days 100x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5" y="246170"/>
            <a:ext cx="7593947" cy="6526049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894097" y="1470901"/>
            <a:ext cx="647936" cy="27862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638296" y="3165480"/>
            <a:ext cx="647936" cy="27862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4772185" y="4244484"/>
            <a:ext cx="647936" cy="27862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543554" y="5226292"/>
            <a:ext cx="647936" cy="27862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6719637" y="4383798"/>
            <a:ext cx="647936" cy="27862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4772185" y="437507"/>
            <a:ext cx="647936" cy="27862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1944348" y="2268414"/>
            <a:ext cx="647936" cy="27862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6252853" y="716136"/>
            <a:ext cx="647936" cy="27862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6159" y="6421039"/>
            <a:ext cx="75885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Microcracking of Conductive Layer on Black HDPE Geomembrane After Long-term Oven Ageing  (260 days at 85 </a:t>
            </a:r>
            <a:r>
              <a:rPr lang="en-US" sz="1100" b="1" dirty="0" smtClean="0"/>
              <a:t>)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3070002" y="22615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Microcracks in the brittle surface layer (BSL) are initiating at stress-concentrating carbon black particles/agglomerates</a:t>
            </a:r>
          </a:p>
        </p:txBody>
      </p:sp>
    </p:spTree>
    <p:extLst>
      <p:ext uri="{BB962C8B-B14F-4D97-AF65-F5344CB8AC3E}">
        <p14:creationId xmlns:p14="http://schemas.microsoft.com/office/powerpoint/2010/main" val="285636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41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Scheirs</dc:creator>
  <cp:lastModifiedBy>John Scheirs</cp:lastModifiedBy>
  <cp:revision>1</cp:revision>
  <dcterms:created xsi:type="dcterms:W3CDTF">2019-10-16T17:00:25Z</dcterms:created>
  <dcterms:modified xsi:type="dcterms:W3CDTF">2019-10-16T20:59:21Z</dcterms:modified>
</cp:coreProperties>
</file>