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handoutMasterIdLst>
    <p:handoutMasterId r:id="rId19"/>
  </p:handoutMasterIdLst>
  <p:sldIdLst>
    <p:sldId id="288" r:id="rId2"/>
    <p:sldId id="346" r:id="rId3"/>
    <p:sldId id="347" r:id="rId4"/>
    <p:sldId id="348" r:id="rId5"/>
    <p:sldId id="349" r:id="rId6"/>
    <p:sldId id="350" r:id="rId7"/>
    <p:sldId id="351" r:id="rId8"/>
    <p:sldId id="352" r:id="rId9"/>
    <p:sldId id="353" r:id="rId10"/>
    <p:sldId id="354" r:id="rId11"/>
    <p:sldId id="355" r:id="rId12"/>
    <p:sldId id="356" r:id="rId13"/>
    <p:sldId id="357" r:id="rId14"/>
    <p:sldId id="358" r:id="rId15"/>
    <p:sldId id="305" r:id="rId16"/>
    <p:sldId id="27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9"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F97DD40-8068-A771-979C-4EEEC72957E0}" name="Marielle Kossen" initials="MK" userId="S::marielle.kossen@mail.weir::21e80949-9a0e-4de2-a5c1-5e2c2903d70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E7E9"/>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016441-78AF-4D50-8132-80C611201C19}" v="337" dt="2024-02-20T11:41:35.8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8602" autoAdjust="0"/>
  </p:normalViewPr>
  <p:slideViewPr>
    <p:cSldViewPr snapToGrid="0" showGuides="1">
      <p:cViewPr varScale="1">
        <p:scale>
          <a:sx n="101" d="100"/>
          <a:sy n="101" d="100"/>
        </p:scale>
        <p:origin x="702" y="84"/>
      </p:cViewPr>
      <p:guideLst>
        <p:guide orient="horz" pos="3249"/>
        <p:guide pos="3840"/>
      </p:guideLst>
    </p:cSldViewPr>
  </p:slideViewPr>
  <p:outlineViewPr>
    <p:cViewPr>
      <p:scale>
        <a:sx n="33" d="100"/>
        <a:sy n="33" d="100"/>
      </p:scale>
      <p:origin x="0" y="-17284"/>
    </p:cViewPr>
  </p:outlineViewPr>
  <p:notesTextViewPr>
    <p:cViewPr>
      <p:scale>
        <a:sx n="1" d="1"/>
        <a:sy n="1" d="1"/>
      </p:scale>
      <p:origin x="0" y="0"/>
    </p:cViewPr>
  </p:notesTextViewPr>
  <p:notesViewPr>
    <p:cSldViewPr snapToGrid="0">
      <p:cViewPr varScale="1">
        <p:scale>
          <a:sx n="48" d="100"/>
          <a:sy n="48" d="100"/>
        </p:scale>
        <p:origin x="2684" y="4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microsoft.com/office/2018/10/relationships/authors" Target="authors.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milla Nasrullaeva" userId="406a06dc-c18a-4328-b0de-dd8bf4893689" providerId="ADAL" clId="{C1016441-78AF-4D50-8132-80C611201C19}"/>
    <pc:docChg chg="undo redo custSel addSld delSld modSld">
      <pc:chgData name="Tamilla Nasrullaeva" userId="406a06dc-c18a-4328-b0de-dd8bf4893689" providerId="ADAL" clId="{C1016441-78AF-4D50-8132-80C611201C19}" dt="2024-02-20T11:46:45.698" v="2052" actId="20577"/>
      <pc:docMkLst>
        <pc:docMk/>
      </pc:docMkLst>
      <pc:sldChg chg="modSp mod">
        <pc:chgData name="Tamilla Nasrullaeva" userId="406a06dc-c18a-4328-b0de-dd8bf4893689" providerId="ADAL" clId="{C1016441-78AF-4D50-8132-80C611201C19}" dt="2024-02-20T11:24:06.351" v="1897" actId="20577"/>
        <pc:sldMkLst>
          <pc:docMk/>
          <pc:sldMk cId="868942433" sldId="288"/>
        </pc:sldMkLst>
        <pc:spChg chg="mod">
          <ac:chgData name="Tamilla Nasrullaeva" userId="406a06dc-c18a-4328-b0de-dd8bf4893689" providerId="ADAL" clId="{C1016441-78AF-4D50-8132-80C611201C19}" dt="2024-02-20T11:22:59.144" v="1874"/>
          <ac:spMkLst>
            <pc:docMk/>
            <pc:sldMk cId="868942433" sldId="288"/>
            <ac:spMk id="5" creationId="{E1998BAF-6B83-49ED-847F-C355F049EC2B}"/>
          </ac:spMkLst>
        </pc:spChg>
        <pc:spChg chg="mod">
          <ac:chgData name="Tamilla Nasrullaeva" userId="406a06dc-c18a-4328-b0de-dd8bf4893689" providerId="ADAL" clId="{C1016441-78AF-4D50-8132-80C611201C19}" dt="2024-02-20T11:24:06.351" v="1897" actId="20577"/>
          <ac:spMkLst>
            <pc:docMk/>
            <pc:sldMk cId="868942433" sldId="288"/>
            <ac:spMk id="11" creationId="{E77C7AEF-C56D-4052-BACA-DD4F561726FF}"/>
          </ac:spMkLst>
        </pc:spChg>
      </pc:sldChg>
      <pc:sldChg chg="del">
        <pc:chgData name="Tamilla Nasrullaeva" userId="406a06dc-c18a-4328-b0de-dd8bf4893689" providerId="ADAL" clId="{C1016441-78AF-4D50-8132-80C611201C19}" dt="2024-02-20T09:29:49.911" v="1163" actId="47"/>
        <pc:sldMkLst>
          <pc:docMk/>
          <pc:sldMk cId="3799605631" sldId="309"/>
        </pc:sldMkLst>
      </pc:sldChg>
      <pc:sldChg chg="addSp delSp modSp del mod">
        <pc:chgData name="Tamilla Nasrullaeva" userId="406a06dc-c18a-4328-b0de-dd8bf4893689" providerId="ADAL" clId="{C1016441-78AF-4D50-8132-80C611201C19}" dt="2024-02-20T09:08:24.318" v="975" actId="47"/>
        <pc:sldMkLst>
          <pc:docMk/>
          <pc:sldMk cId="993570465" sldId="312"/>
        </pc:sldMkLst>
        <pc:spChg chg="add del mod">
          <ac:chgData name="Tamilla Nasrullaeva" userId="406a06dc-c18a-4328-b0de-dd8bf4893689" providerId="ADAL" clId="{C1016441-78AF-4D50-8132-80C611201C19}" dt="2024-02-20T09:03:42.898" v="914" actId="21"/>
          <ac:spMkLst>
            <pc:docMk/>
            <pc:sldMk cId="993570465" sldId="312"/>
            <ac:spMk id="5" creationId="{F52D3420-980A-547F-0E32-A27778EB15B5}"/>
          </ac:spMkLst>
        </pc:spChg>
        <pc:graphicFrameChg chg="mod">
          <ac:chgData name="Tamilla Nasrullaeva" userId="406a06dc-c18a-4328-b0de-dd8bf4893689" providerId="ADAL" clId="{C1016441-78AF-4D50-8132-80C611201C19}" dt="2024-02-20T08:42:41.585" v="757" actId="14100"/>
          <ac:graphicFrameMkLst>
            <pc:docMk/>
            <pc:sldMk cId="993570465" sldId="312"/>
            <ac:graphicFrameMk id="6" creationId="{25C9A769-13A6-4516-A775-5FF28EADE2B6}"/>
          </ac:graphicFrameMkLst>
        </pc:graphicFrameChg>
      </pc:sldChg>
      <pc:sldChg chg="modSp del mod">
        <pc:chgData name="Tamilla Nasrullaeva" userId="406a06dc-c18a-4328-b0de-dd8bf4893689" providerId="ADAL" clId="{C1016441-78AF-4D50-8132-80C611201C19}" dt="2024-02-20T08:39:41.596" v="702" actId="47"/>
        <pc:sldMkLst>
          <pc:docMk/>
          <pc:sldMk cId="731195218" sldId="313"/>
        </pc:sldMkLst>
        <pc:spChg chg="mod">
          <ac:chgData name="Tamilla Nasrullaeva" userId="406a06dc-c18a-4328-b0de-dd8bf4893689" providerId="ADAL" clId="{C1016441-78AF-4D50-8132-80C611201C19}" dt="2024-02-20T07:26:35.016" v="339" actId="1076"/>
          <ac:spMkLst>
            <pc:docMk/>
            <pc:sldMk cId="731195218" sldId="313"/>
            <ac:spMk id="7" creationId="{2F6E91CF-91F9-4780-A4DC-6D99992846F8}"/>
          </ac:spMkLst>
        </pc:spChg>
      </pc:sldChg>
      <pc:sldChg chg="del">
        <pc:chgData name="Tamilla Nasrullaeva" userId="406a06dc-c18a-4328-b0de-dd8bf4893689" providerId="ADAL" clId="{C1016441-78AF-4D50-8132-80C611201C19}" dt="2024-02-20T09:44:30.204" v="1329" actId="47"/>
        <pc:sldMkLst>
          <pc:docMk/>
          <pc:sldMk cId="3133716409" sldId="314"/>
        </pc:sldMkLst>
      </pc:sldChg>
      <pc:sldChg chg="del">
        <pc:chgData name="Tamilla Nasrullaeva" userId="406a06dc-c18a-4328-b0de-dd8bf4893689" providerId="ADAL" clId="{C1016441-78AF-4D50-8132-80C611201C19}" dt="2024-02-13T14:41:08.513" v="289" actId="47"/>
        <pc:sldMkLst>
          <pc:docMk/>
          <pc:sldMk cId="2800539733" sldId="317"/>
        </pc:sldMkLst>
      </pc:sldChg>
      <pc:sldChg chg="del">
        <pc:chgData name="Tamilla Nasrullaeva" userId="406a06dc-c18a-4328-b0de-dd8bf4893689" providerId="ADAL" clId="{C1016441-78AF-4D50-8132-80C611201C19}" dt="2024-02-13T13:15:29.479" v="147" actId="47"/>
        <pc:sldMkLst>
          <pc:docMk/>
          <pc:sldMk cId="1681039312" sldId="326"/>
        </pc:sldMkLst>
      </pc:sldChg>
      <pc:sldChg chg="add del">
        <pc:chgData name="Tamilla Nasrullaeva" userId="406a06dc-c18a-4328-b0de-dd8bf4893689" providerId="ADAL" clId="{C1016441-78AF-4D50-8132-80C611201C19}" dt="2024-02-20T11:21:13.314" v="1856" actId="47"/>
        <pc:sldMkLst>
          <pc:docMk/>
          <pc:sldMk cId="2682029754" sldId="336"/>
        </pc:sldMkLst>
      </pc:sldChg>
      <pc:sldChg chg="del">
        <pc:chgData name="Tamilla Nasrullaeva" userId="406a06dc-c18a-4328-b0de-dd8bf4893689" providerId="ADAL" clId="{C1016441-78AF-4D50-8132-80C611201C19}" dt="2024-02-20T11:10:39.932" v="1709" actId="47"/>
        <pc:sldMkLst>
          <pc:docMk/>
          <pc:sldMk cId="1374717914" sldId="337"/>
        </pc:sldMkLst>
      </pc:sldChg>
      <pc:sldChg chg="del">
        <pc:chgData name="Tamilla Nasrullaeva" userId="406a06dc-c18a-4328-b0de-dd8bf4893689" providerId="ADAL" clId="{C1016441-78AF-4D50-8132-80C611201C19}" dt="2024-02-20T11:04:24.324" v="1641" actId="47"/>
        <pc:sldMkLst>
          <pc:docMk/>
          <pc:sldMk cId="3452743830" sldId="338"/>
        </pc:sldMkLst>
      </pc:sldChg>
      <pc:sldChg chg="del">
        <pc:chgData name="Tamilla Nasrullaeva" userId="406a06dc-c18a-4328-b0de-dd8bf4893689" providerId="ADAL" clId="{C1016441-78AF-4D50-8132-80C611201C19}" dt="2024-02-13T13:11:19.151" v="108" actId="47"/>
        <pc:sldMkLst>
          <pc:docMk/>
          <pc:sldMk cId="3775366640" sldId="339"/>
        </pc:sldMkLst>
      </pc:sldChg>
      <pc:sldChg chg="del">
        <pc:chgData name="Tamilla Nasrullaeva" userId="406a06dc-c18a-4328-b0de-dd8bf4893689" providerId="ADAL" clId="{C1016441-78AF-4D50-8132-80C611201C19}" dt="2024-02-20T09:23:52.670" v="1128" actId="47"/>
        <pc:sldMkLst>
          <pc:docMk/>
          <pc:sldMk cId="2445008857" sldId="340"/>
        </pc:sldMkLst>
      </pc:sldChg>
      <pc:sldChg chg="del">
        <pc:chgData name="Tamilla Nasrullaeva" userId="406a06dc-c18a-4328-b0de-dd8bf4893689" providerId="ADAL" clId="{C1016441-78AF-4D50-8132-80C611201C19}" dt="2024-02-20T11:18:21.187" v="1806" actId="47"/>
        <pc:sldMkLst>
          <pc:docMk/>
          <pc:sldMk cId="3627293433" sldId="341"/>
        </pc:sldMkLst>
      </pc:sldChg>
      <pc:sldChg chg="modSp del mod">
        <pc:chgData name="Tamilla Nasrullaeva" userId="406a06dc-c18a-4328-b0de-dd8bf4893689" providerId="ADAL" clId="{C1016441-78AF-4D50-8132-80C611201C19}" dt="2024-02-20T11:46:34.217" v="2050" actId="47"/>
        <pc:sldMkLst>
          <pc:docMk/>
          <pc:sldMk cId="2384037717" sldId="342"/>
        </pc:sldMkLst>
        <pc:spChg chg="mod">
          <ac:chgData name="Tamilla Nasrullaeva" userId="406a06dc-c18a-4328-b0de-dd8bf4893689" providerId="ADAL" clId="{C1016441-78AF-4D50-8132-80C611201C19}" dt="2024-02-20T11:21:35.839" v="1860"/>
          <ac:spMkLst>
            <pc:docMk/>
            <pc:sldMk cId="2384037717" sldId="342"/>
            <ac:spMk id="2" creationId="{BEA8C05A-3F75-4F88-9B84-C597A829736A}"/>
          </ac:spMkLst>
        </pc:spChg>
        <pc:spChg chg="mod">
          <ac:chgData name="Tamilla Nasrullaeva" userId="406a06dc-c18a-4328-b0de-dd8bf4893689" providerId="ADAL" clId="{C1016441-78AF-4D50-8132-80C611201C19}" dt="2024-02-20T11:22:30.203" v="1873" actId="20577"/>
          <ac:spMkLst>
            <pc:docMk/>
            <pc:sldMk cId="2384037717" sldId="342"/>
            <ac:spMk id="5" creationId="{4D9B7161-1970-4A21-BE01-01AE545507F9}"/>
          </ac:spMkLst>
        </pc:spChg>
      </pc:sldChg>
      <pc:sldChg chg="del">
        <pc:chgData name="Tamilla Nasrullaeva" userId="406a06dc-c18a-4328-b0de-dd8bf4893689" providerId="ADAL" clId="{C1016441-78AF-4D50-8132-80C611201C19}" dt="2024-02-20T09:08:24.879" v="976" actId="47"/>
        <pc:sldMkLst>
          <pc:docMk/>
          <pc:sldMk cId="3927185784" sldId="343"/>
        </pc:sldMkLst>
      </pc:sldChg>
      <pc:sldChg chg="del">
        <pc:chgData name="Tamilla Nasrullaeva" userId="406a06dc-c18a-4328-b0de-dd8bf4893689" providerId="ADAL" clId="{C1016441-78AF-4D50-8132-80C611201C19}" dt="2024-02-13T13:11:12.467" v="107" actId="47"/>
        <pc:sldMkLst>
          <pc:docMk/>
          <pc:sldMk cId="2898285229" sldId="344"/>
        </pc:sldMkLst>
      </pc:sldChg>
      <pc:sldChg chg="del">
        <pc:chgData name="Tamilla Nasrullaeva" userId="406a06dc-c18a-4328-b0de-dd8bf4893689" providerId="ADAL" clId="{C1016441-78AF-4D50-8132-80C611201C19}" dt="2024-02-20T08:39:39.878" v="701" actId="47"/>
        <pc:sldMkLst>
          <pc:docMk/>
          <pc:sldMk cId="177046699" sldId="345"/>
        </pc:sldMkLst>
      </pc:sldChg>
      <pc:sldChg chg="modSp mod">
        <pc:chgData name="Tamilla Nasrullaeva" userId="406a06dc-c18a-4328-b0de-dd8bf4893689" providerId="ADAL" clId="{C1016441-78AF-4D50-8132-80C611201C19}" dt="2024-02-20T11:26:19.931" v="1935" actId="20577"/>
        <pc:sldMkLst>
          <pc:docMk/>
          <pc:sldMk cId="1011169075" sldId="346"/>
        </pc:sldMkLst>
        <pc:spChg chg="mod">
          <ac:chgData name="Tamilla Nasrullaeva" userId="406a06dc-c18a-4328-b0de-dd8bf4893689" providerId="ADAL" clId="{C1016441-78AF-4D50-8132-80C611201C19}" dt="2024-02-20T11:26:19.931" v="1935" actId="20577"/>
          <ac:spMkLst>
            <pc:docMk/>
            <pc:sldMk cId="1011169075" sldId="346"/>
            <ac:spMk id="11" creationId="{096D79DA-D89E-28C6-73AC-06C810B6DF40}"/>
          </ac:spMkLst>
        </pc:spChg>
      </pc:sldChg>
      <pc:sldChg chg="addSp delSp modSp mod">
        <pc:chgData name="Tamilla Nasrullaeva" userId="406a06dc-c18a-4328-b0de-dd8bf4893689" providerId="ADAL" clId="{C1016441-78AF-4D50-8132-80C611201C19}" dt="2024-02-20T11:29:34.299" v="1949" actId="20577"/>
        <pc:sldMkLst>
          <pc:docMk/>
          <pc:sldMk cId="3731654204" sldId="347"/>
        </pc:sldMkLst>
        <pc:spChg chg="mod">
          <ac:chgData name="Tamilla Nasrullaeva" userId="406a06dc-c18a-4328-b0de-dd8bf4893689" providerId="ADAL" clId="{C1016441-78AF-4D50-8132-80C611201C19}" dt="2024-02-13T14:42:10.468" v="301" actId="20577"/>
          <ac:spMkLst>
            <pc:docMk/>
            <pc:sldMk cId="3731654204" sldId="347"/>
            <ac:spMk id="2" creationId="{25A35299-CCCF-FD76-258F-D6BEFB9BD5DE}"/>
          </ac:spMkLst>
        </pc:spChg>
        <pc:spChg chg="add del mod">
          <ac:chgData name="Tamilla Nasrullaeva" userId="406a06dc-c18a-4328-b0de-dd8bf4893689" providerId="ADAL" clId="{C1016441-78AF-4D50-8132-80C611201C19}" dt="2024-02-20T08:06:44.652" v="511" actId="478"/>
          <ac:spMkLst>
            <pc:docMk/>
            <pc:sldMk cId="3731654204" sldId="347"/>
            <ac:spMk id="4" creationId="{3206F328-DE75-0FD4-CFBC-291E34AB83E0}"/>
          </ac:spMkLst>
        </pc:spChg>
        <pc:spChg chg="add del mod">
          <ac:chgData name="Tamilla Nasrullaeva" userId="406a06dc-c18a-4328-b0de-dd8bf4893689" providerId="ADAL" clId="{C1016441-78AF-4D50-8132-80C611201C19}" dt="2024-02-13T13:13:25.934" v="136"/>
          <ac:spMkLst>
            <pc:docMk/>
            <pc:sldMk cId="3731654204" sldId="347"/>
            <ac:spMk id="4" creationId="{9A2870FF-2407-7219-1280-703E5F1B7DE5}"/>
          </ac:spMkLst>
        </pc:spChg>
        <pc:spChg chg="add del mod">
          <ac:chgData name="Tamilla Nasrullaeva" userId="406a06dc-c18a-4328-b0de-dd8bf4893689" providerId="ADAL" clId="{C1016441-78AF-4D50-8132-80C611201C19}" dt="2024-02-13T13:13:19.146" v="132"/>
          <ac:spMkLst>
            <pc:docMk/>
            <pc:sldMk cId="3731654204" sldId="347"/>
            <ac:spMk id="5" creationId="{684AAB29-91DE-F22D-37DB-B09ABFDC132B}"/>
          </ac:spMkLst>
        </pc:spChg>
        <pc:spChg chg="add mod">
          <ac:chgData name="Tamilla Nasrullaeva" userId="406a06dc-c18a-4328-b0de-dd8bf4893689" providerId="ADAL" clId="{C1016441-78AF-4D50-8132-80C611201C19}" dt="2024-02-20T11:29:34.299" v="1949" actId="20577"/>
          <ac:spMkLst>
            <pc:docMk/>
            <pc:sldMk cId="3731654204" sldId="347"/>
            <ac:spMk id="6" creationId="{B886D680-D752-CF35-6207-D1B383EF230B}"/>
          </ac:spMkLst>
        </pc:spChg>
        <pc:spChg chg="del mod">
          <ac:chgData name="Tamilla Nasrullaeva" userId="406a06dc-c18a-4328-b0de-dd8bf4893689" providerId="ADAL" clId="{C1016441-78AF-4D50-8132-80C611201C19}" dt="2024-02-13T13:13:08.215" v="130" actId="478"/>
          <ac:spMkLst>
            <pc:docMk/>
            <pc:sldMk cId="3731654204" sldId="347"/>
            <ac:spMk id="7" creationId="{2F668BE2-BBED-17A0-1D8A-90063383661E}"/>
          </ac:spMkLst>
        </pc:spChg>
        <pc:spChg chg="add del mod">
          <ac:chgData name="Tamilla Nasrullaeva" userId="406a06dc-c18a-4328-b0de-dd8bf4893689" providerId="ADAL" clId="{C1016441-78AF-4D50-8132-80C611201C19}" dt="2024-02-20T08:04:31.202" v="483" actId="478"/>
          <ac:spMkLst>
            <pc:docMk/>
            <pc:sldMk cId="3731654204" sldId="347"/>
            <ac:spMk id="8" creationId="{B34B5C00-AA2B-F78B-12C6-5B3540E32268}"/>
          </ac:spMkLst>
        </pc:spChg>
        <pc:spChg chg="del">
          <ac:chgData name="Tamilla Nasrullaeva" userId="406a06dc-c18a-4328-b0de-dd8bf4893689" providerId="ADAL" clId="{C1016441-78AF-4D50-8132-80C611201C19}" dt="2024-02-13T13:05:08.353" v="8" actId="478"/>
          <ac:spMkLst>
            <pc:docMk/>
            <pc:sldMk cId="3731654204" sldId="347"/>
            <ac:spMk id="9" creationId="{4E19A04D-CB38-63D7-6DD2-E91F331731C3}"/>
          </ac:spMkLst>
        </pc:spChg>
        <pc:spChg chg="add del mod">
          <ac:chgData name="Tamilla Nasrullaeva" userId="406a06dc-c18a-4328-b0de-dd8bf4893689" providerId="ADAL" clId="{C1016441-78AF-4D50-8132-80C611201C19}" dt="2024-02-20T08:04:31.202" v="483" actId="478"/>
          <ac:spMkLst>
            <pc:docMk/>
            <pc:sldMk cId="3731654204" sldId="347"/>
            <ac:spMk id="9" creationId="{938134F1-5684-9145-88E2-528824E0FD37}"/>
          </ac:spMkLst>
        </pc:spChg>
        <pc:spChg chg="add del mod">
          <ac:chgData name="Tamilla Nasrullaeva" userId="406a06dc-c18a-4328-b0de-dd8bf4893689" providerId="ADAL" clId="{C1016441-78AF-4D50-8132-80C611201C19}" dt="2024-02-20T08:04:31.202" v="483" actId="478"/>
          <ac:spMkLst>
            <pc:docMk/>
            <pc:sldMk cId="3731654204" sldId="347"/>
            <ac:spMk id="10" creationId="{784E6C90-407A-8667-1E94-CFE93721F522}"/>
          </ac:spMkLst>
        </pc:spChg>
        <pc:spChg chg="add del mod">
          <ac:chgData name="Tamilla Nasrullaeva" userId="406a06dc-c18a-4328-b0de-dd8bf4893689" providerId="ADAL" clId="{C1016441-78AF-4D50-8132-80C611201C19}" dt="2024-02-20T08:04:31.202" v="483" actId="478"/>
          <ac:spMkLst>
            <pc:docMk/>
            <pc:sldMk cId="3731654204" sldId="347"/>
            <ac:spMk id="11" creationId="{A139FC9A-1FFE-3EB3-3D20-7C5BC20B253F}"/>
          </ac:spMkLst>
        </pc:spChg>
        <pc:picChg chg="add mod">
          <ac:chgData name="Tamilla Nasrullaeva" userId="406a06dc-c18a-4328-b0de-dd8bf4893689" providerId="ADAL" clId="{C1016441-78AF-4D50-8132-80C611201C19}" dt="2024-02-13T13:12:35.825" v="114"/>
          <ac:picMkLst>
            <pc:docMk/>
            <pc:sldMk cId="3731654204" sldId="347"/>
            <ac:picMk id="3" creationId="{B9C7E2E2-FB38-A351-0F65-4D24F9B5A3BA}"/>
          </ac:picMkLst>
        </pc:picChg>
        <pc:picChg chg="add del mod modCrop">
          <ac:chgData name="Tamilla Nasrullaeva" userId="406a06dc-c18a-4328-b0de-dd8bf4893689" providerId="ADAL" clId="{C1016441-78AF-4D50-8132-80C611201C19}" dt="2024-02-20T08:04:27.288" v="482" actId="478"/>
          <ac:picMkLst>
            <pc:docMk/>
            <pc:sldMk cId="3731654204" sldId="347"/>
            <ac:picMk id="7" creationId="{82BCB9B5-089B-D3F4-A184-C3B82EDF7D24}"/>
          </ac:picMkLst>
        </pc:picChg>
      </pc:sldChg>
      <pc:sldChg chg="addSp delSp modSp mod modNotesTx">
        <pc:chgData name="Tamilla Nasrullaeva" userId="406a06dc-c18a-4328-b0de-dd8bf4893689" providerId="ADAL" clId="{C1016441-78AF-4D50-8132-80C611201C19}" dt="2024-02-20T09:45:13.505" v="1334" actId="20577"/>
        <pc:sldMkLst>
          <pc:docMk/>
          <pc:sldMk cId="2498451201" sldId="348"/>
        </pc:sldMkLst>
        <pc:spChg chg="mod">
          <ac:chgData name="Tamilla Nasrullaeva" userId="406a06dc-c18a-4328-b0de-dd8bf4893689" providerId="ADAL" clId="{C1016441-78AF-4D50-8132-80C611201C19}" dt="2024-02-20T07:45:31.678" v="364" actId="20577"/>
          <ac:spMkLst>
            <pc:docMk/>
            <pc:sldMk cId="2498451201" sldId="348"/>
            <ac:spMk id="2" creationId="{25A35299-CCCF-FD76-258F-D6BEFB9BD5DE}"/>
          </ac:spMkLst>
        </pc:spChg>
        <pc:spChg chg="add del mod">
          <ac:chgData name="Tamilla Nasrullaeva" userId="406a06dc-c18a-4328-b0de-dd8bf4893689" providerId="ADAL" clId="{C1016441-78AF-4D50-8132-80C611201C19}" dt="2024-02-20T07:37:16.452" v="346" actId="478"/>
          <ac:spMkLst>
            <pc:docMk/>
            <pc:sldMk cId="2498451201" sldId="348"/>
            <ac:spMk id="5" creationId="{08281D11-4888-F162-DEBE-5A3C7FCDA062}"/>
          </ac:spMkLst>
        </pc:spChg>
        <pc:spChg chg="mod">
          <ac:chgData name="Tamilla Nasrullaeva" userId="406a06dc-c18a-4328-b0de-dd8bf4893689" providerId="ADAL" clId="{C1016441-78AF-4D50-8132-80C611201C19}" dt="2024-02-20T09:45:13.505" v="1334" actId="20577"/>
          <ac:spMkLst>
            <pc:docMk/>
            <pc:sldMk cId="2498451201" sldId="348"/>
            <ac:spMk id="9" creationId="{4E19A04D-CB38-63D7-6DD2-E91F331731C3}"/>
          </ac:spMkLst>
        </pc:spChg>
        <pc:picChg chg="add mod">
          <ac:chgData name="Tamilla Nasrullaeva" userId="406a06dc-c18a-4328-b0de-dd8bf4893689" providerId="ADAL" clId="{C1016441-78AF-4D50-8132-80C611201C19}" dt="2024-02-13T13:06:18.725" v="16" actId="14100"/>
          <ac:picMkLst>
            <pc:docMk/>
            <pc:sldMk cId="2498451201" sldId="348"/>
            <ac:picMk id="3" creationId="{C82CA9EC-00EF-553C-0A9E-FB53D1AABE40}"/>
          </ac:picMkLst>
        </pc:picChg>
        <pc:picChg chg="add del mod">
          <ac:chgData name="Tamilla Nasrullaeva" userId="406a06dc-c18a-4328-b0de-dd8bf4893689" providerId="ADAL" clId="{C1016441-78AF-4D50-8132-80C611201C19}" dt="2024-02-13T13:12:29.855" v="112" actId="21"/>
          <ac:picMkLst>
            <pc:docMk/>
            <pc:sldMk cId="2498451201" sldId="348"/>
            <ac:picMk id="4" creationId="{20B4B3D4-9505-356C-6F1C-DD4D7025B8CC}"/>
          </ac:picMkLst>
        </pc:picChg>
      </pc:sldChg>
      <pc:sldChg chg="addSp delSp modSp add mod">
        <pc:chgData name="Tamilla Nasrullaeva" userId="406a06dc-c18a-4328-b0de-dd8bf4893689" providerId="ADAL" clId="{C1016441-78AF-4D50-8132-80C611201C19}" dt="2024-02-20T11:29:37.641" v="1954" actId="1076"/>
        <pc:sldMkLst>
          <pc:docMk/>
          <pc:sldMk cId="668712540" sldId="349"/>
        </pc:sldMkLst>
        <pc:spChg chg="mod">
          <ac:chgData name="Tamilla Nasrullaeva" userId="406a06dc-c18a-4328-b0de-dd8bf4893689" providerId="ADAL" clId="{C1016441-78AF-4D50-8132-80C611201C19}" dt="2024-02-20T08:11:42.419" v="576" actId="20577"/>
          <ac:spMkLst>
            <pc:docMk/>
            <pc:sldMk cId="668712540" sldId="349"/>
            <ac:spMk id="2" creationId="{25A35299-CCCF-FD76-258F-D6BEFB9BD5DE}"/>
          </ac:spMkLst>
        </pc:spChg>
        <pc:spChg chg="add del mod">
          <ac:chgData name="Tamilla Nasrullaeva" userId="406a06dc-c18a-4328-b0de-dd8bf4893689" providerId="ADAL" clId="{C1016441-78AF-4D50-8132-80C611201C19}" dt="2024-02-20T08:13:23.985" v="613" actId="478"/>
          <ac:spMkLst>
            <pc:docMk/>
            <pc:sldMk cId="668712540" sldId="349"/>
            <ac:spMk id="3" creationId="{3725F67A-A56F-64FA-95AD-063C8A5929DE}"/>
          </ac:spMkLst>
        </pc:spChg>
        <pc:spChg chg="add mod">
          <ac:chgData name="Tamilla Nasrullaeva" userId="406a06dc-c18a-4328-b0de-dd8bf4893689" providerId="ADAL" clId="{C1016441-78AF-4D50-8132-80C611201C19}" dt="2024-02-20T11:29:37.641" v="1954" actId="1076"/>
          <ac:spMkLst>
            <pc:docMk/>
            <pc:sldMk cId="668712540" sldId="349"/>
            <ac:spMk id="4" creationId="{7B3FA09B-EA36-6962-7830-5EB42FEF9734}"/>
          </ac:spMkLst>
        </pc:spChg>
        <pc:spChg chg="add mod">
          <ac:chgData name="Tamilla Nasrullaeva" userId="406a06dc-c18a-4328-b0de-dd8bf4893689" providerId="ADAL" clId="{C1016441-78AF-4D50-8132-80C611201C19}" dt="2024-02-20T08:12:05.868" v="578" actId="404"/>
          <ac:spMkLst>
            <pc:docMk/>
            <pc:sldMk cId="668712540" sldId="349"/>
            <ac:spMk id="6" creationId="{E38C58BE-68F5-05CE-7AE8-2A66CD243B81}"/>
          </ac:spMkLst>
        </pc:spChg>
        <pc:spChg chg="del">
          <ac:chgData name="Tamilla Nasrullaeva" userId="406a06dc-c18a-4328-b0de-dd8bf4893689" providerId="ADAL" clId="{C1016441-78AF-4D50-8132-80C611201C19}" dt="2024-02-13T13:16:16.915" v="155" actId="478"/>
          <ac:spMkLst>
            <pc:docMk/>
            <pc:sldMk cId="668712540" sldId="349"/>
            <ac:spMk id="9" creationId="{4E19A04D-CB38-63D7-6DD2-E91F331731C3}"/>
          </ac:spMkLst>
        </pc:spChg>
        <pc:graphicFrameChg chg="add del mod modGraphic">
          <ac:chgData name="Tamilla Nasrullaeva" userId="406a06dc-c18a-4328-b0de-dd8bf4893689" providerId="ADAL" clId="{C1016441-78AF-4D50-8132-80C611201C19}" dt="2024-02-13T14:37:28.118" v="265" actId="478"/>
          <ac:graphicFrameMkLst>
            <pc:docMk/>
            <pc:sldMk cId="668712540" sldId="349"/>
            <ac:graphicFrameMk id="4" creationId="{E44226CF-FEA4-F189-5622-6C086B9508BE}"/>
          </ac:graphicFrameMkLst>
        </pc:graphicFrameChg>
        <pc:graphicFrameChg chg="add mod modGraphic">
          <ac:chgData name="Tamilla Nasrullaeva" userId="406a06dc-c18a-4328-b0de-dd8bf4893689" providerId="ADAL" clId="{C1016441-78AF-4D50-8132-80C611201C19}" dt="2024-02-20T08:26:09.172" v="678" actId="255"/>
          <ac:graphicFrameMkLst>
            <pc:docMk/>
            <pc:sldMk cId="668712540" sldId="349"/>
            <ac:graphicFrameMk id="5" creationId="{73B2D6CC-4C90-80F9-A76B-8284D5621FC0}"/>
          </ac:graphicFrameMkLst>
        </pc:graphicFrameChg>
        <pc:graphicFrameChg chg="add del mod modGraphic">
          <ac:chgData name="Tamilla Nasrullaeva" userId="406a06dc-c18a-4328-b0de-dd8bf4893689" providerId="ADAL" clId="{C1016441-78AF-4D50-8132-80C611201C19}" dt="2024-02-20T08:25:23.754" v="669" actId="478"/>
          <ac:graphicFrameMkLst>
            <pc:docMk/>
            <pc:sldMk cId="668712540" sldId="349"/>
            <ac:graphicFrameMk id="8" creationId="{99712490-35C0-BA30-6FE9-82E2102EECF1}"/>
          </ac:graphicFrameMkLst>
        </pc:graphicFrameChg>
        <pc:graphicFrameChg chg="add del mod modGraphic">
          <ac:chgData name="Tamilla Nasrullaeva" userId="406a06dc-c18a-4328-b0de-dd8bf4893689" providerId="ADAL" clId="{C1016441-78AF-4D50-8132-80C611201C19}" dt="2024-02-20T08:25:23.754" v="669" actId="478"/>
          <ac:graphicFrameMkLst>
            <pc:docMk/>
            <pc:sldMk cId="668712540" sldId="349"/>
            <ac:graphicFrameMk id="9" creationId="{907EFE99-2876-3A54-0752-2112EC39CA76}"/>
          </ac:graphicFrameMkLst>
        </pc:graphicFrameChg>
        <pc:graphicFrameChg chg="add mod modGraphic">
          <ac:chgData name="Tamilla Nasrullaeva" userId="406a06dc-c18a-4328-b0de-dd8bf4893689" providerId="ADAL" clId="{C1016441-78AF-4D50-8132-80C611201C19}" dt="2024-02-20T09:43:37.647" v="1323"/>
          <ac:graphicFrameMkLst>
            <pc:docMk/>
            <pc:sldMk cId="668712540" sldId="349"/>
            <ac:graphicFrameMk id="10" creationId="{BC43024E-795B-1C76-E177-3E3842F2A257}"/>
          </ac:graphicFrameMkLst>
        </pc:graphicFrameChg>
        <pc:picChg chg="del">
          <ac:chgData name="Tamilla Nasrullaeva" userId="406a06dc-c18a-4328-b0de-dd8bf4893689" providerId="ADAL" clId="{C1016441-78AF-4D50-8132-80C611201C19}" dt="2024-02-13T13:16:16.915" v="155" actId="478"/>
          <ac:picMkLst>
            <pc:docMk/>
            <pc:sldMk cId="668712540" sldId="349"/>
            <ac:picMk id="3" creationId="{C82CA9EC-00EF-553C-0A9E-FB53D1AABE40}"/>
          </ac:picMkLst>
        </pc:picChg>
        <pc:picChg chg="add mod">
          <ac:chgData name="Tamilla Nasrullaeva" userId="406a06dc-c18a-4328-b0de-dd8bf4893689" providerId="ADAL" clId="{C1016441-78AF-4D50-8132-80C611201C19}" dt="2024-02-20T08:37:01.345" v="700" actId="1076"/>
          <ac:picMkLst>
            <pc:docMk/>
            <pc:sldMk cId="668712540" sldId="349"/>
            <ac:picMk id="7" creationId="{AE3CD317-241F-3F01-2506-4D38D1C2D903}"/>
          </ac:picMkLst>
        </pc:picChg>
      </pc:sldChg>
      <pc:sldChg chg="del">
        <pc:chgData name="Tamilla Nasrullaeva" userId="406a06dc-c18a-4328-b0de-dd8bf4893689" providerId="ADAL" clId="{C1016441-78AF-4D50-8132-80C611201C19}" dt="2024-02-13T13:15:31.802" v="148" actId="47"/>
        <pc:sldMkLst>
          <pc:docMk/>
          <pc:sldMk cId="1470531805" sldId="349"/>
        </pc:sldMkLst>
      </pc:sldChg>
      <pc:sldChg chg="addSp delSp modSp new del mod">
        <pc:chgData name="Tamilla Nasrullaeva" userId="406a06dc-c18a-4328-b0de-dd8bf4893689" providerId="ADAL" clId="{C1016441-78AF-4D50-8132-80C611201C19}" dt="2024-02-20T08:10:21.842" v="538" actId="47"/>
        <pc:sldMkLst>
          <pc:docMk/>
          <pc:sldMk cId="1234492812" sldId="350"/>
        </pc:sldMkLst>
        <pc:spChg chg="mod">
          <ac:chgData name="Tamilla Nasrullaeva" userId="406a06dc-c18a-4328-b0de-dd8bf4893689" providerId="ADAL" clId="{C1016441-78AF-4D50-8132-80C611201C19}" dt="2024-02-20T07:51:42.392" v="445" actId="20577"/>
          <ac:spMkLst>
            <pc:docMk/>
            <pc:sldMk cId="1234492812" sldId="350"/>
            <ac:spMk id="2" creationId="{0CDB4C2E-8CC2-4856-9830-C66112C13E23}"/>
          </ac:spMkLst>
        </pc:spChg>
        <pc:spChg chg="del">
          <ac:chgData name="Tamilla Nasrullaeva" userId="406a06dc-c18a-4328-b0de-dd8bf4893689" providerId="ADAL" clId="{C1016441-78AF-4D50-8132-80C611201C19}" dt="2024-02-20T07:37:53.281" v="349" actId="478"/>
          <ac:spMkLst>
            <pc:docMk/>
            <pc:sldMk cId="1234492812" sldId="350"/>
            <ac:spMk id="3" creationId="{96B72564-DC2C-2640-DA19-85B2C7CD6C03}"/>
          </ac:spMkLst>
        </pc:spChg>
        <pc:spChg chg="del">
          <ac:chgData name="Tamilla Nasrullaeva" userId="406a06dc-c18a-4328-b0de-dd8bf4893689" providerId="ADAL" clId="{C1016441-78AF-4D50-8132-80C611201C19}" dt="2024-02-20T07:37:53.281" v="349" actId="478"/>
          <ac:spMkLst>
            <pc:docMk/>
            <pc:sldMk cId="1234492812" sldId="350"/>
            <ac:spMk id="4" creationId="{E41B9C21-DDA2-F2EB-4617-74A6A334F0E3}"/>
          </ac:spMkLst>
        </pc:spChg>
        <pc:spChg chg="del">
          <ac:chgData name="Tamilla Nasrullaeva" userId="406a06dc-c18a-4328-b0de-dd8bf4893689" providerId="ADAL" clId="{C1016441-78AF-4D50-8132-80C611201C19}" dt="2024-02-20T07:37:53.281" v="349" actId="478"/>
          <ac:spMkLst>
            <pc:docMk/>
            <pc:sldMk cId="1234492812" sldId="350"/>
            <ac:spMk id="5" creationId="{FB571BDE-F7AF-A5A5-D423-5A8376FAFAB3}"/>
          </ac:spMkLst>
        </pc:spChg>
        <pc:spChg chg="add mod">
          <ac:chgData name="Tamilla Nasrullaeva" userId="406a06dc-c18a-4328-b0de-dd8bf4893689" providerId="ADAL" clId="{C1016441-78AF-4D50-8132-80C611201C19}" dt="2024-02-20T08:09:01.990" v="536" actId="108"/>
          <ac:spMkLst>
            <pc:docMk/>
            <pc:sldMk cId="1234492812" sldId="350"/>
            <ac:spMk id="6" creationId="{E56249E7-7E9F-85A9-9C61-CD60E40A8B45}"/>
          </ac:spMkLst>
        </pc:spChg>
      </pc:sldChg>
      <pc:sldChg chg="addSp delSp modSp new mod">
        <pc:chgData name="Tamilla Nasrullaeva" userId="406a06dc-c18a-4328-b0de-dd8bf4893689" providerId="ADAL" clId="{C1016441-78AF-4D50-8132-80C611201C19}" dt="2024-02-20T09:08:16.770" v="974" actId="404"/>
        <pc:sldMkLst>
          <pc:docMk/>
          <pc:sldMk cId="3356514620" sldId="350"/>
        </pc:sldMkLst>
        <pc:spChg chg="mod">
          <ac:chgData name="Tamilla Nasrullaeva" userId="406a06dc-c18a-4328-b0de-dd8bf4893689" providerId="ADAL" clId="{C1016441-78AF-4D50-8132-80C611201C19}" dt="2024-02-20T08:58:07.025" v="847" actId="20577"/>
          <ac:spMkLst>
            <pc:docMk/>
            <pc:sldMk cId="3356514620" sldId="350"/>
            <ac:spMk id="2" creationId="{43473E82-B22D-DA26-F6AD-30CF7124DFFD}"/>
          </ac:spMkLst>
        </pc:spChg>
        <pc:spChg chg="del">
          <ac:chgData name="Tamilla Nasrullaeva" userId="406a06dc-c18a-4328-b0de-dd8bf4893689" providerId="ADAL" clId="{C1016441-78AF-4D50-8132-80C611201C19}" dt="2024-02-20T08:24:14.086" v="668" actId="478"/>
          <ac:spMkLst>
            <pc:docMk/>
            <pc:sldMk cId="3356514620" sldId="350"/>
            <ac:spMk id="3" creationId="{402B6AE6-EBD6-2DD7-C4D1-4145496C1B66}"/>
          </ac:spMkLst>
        </pc:spChg>
        <pc:spChg chg="del">
          <ac:chgData name="Tamilla Nasrullaeva" userId="406a06dc-c18a-4328-b0de-dd8bf4893689" providerId="ADAL" clId="{C1016441-78AF-4D50-8132-80C611201C19}" dt="2024-02-20T08:24:14.086" v="668" actId="478"/>
          <ac:spMkLst>
            <pc:docMk/>
            <pc:sldMk cId="3356514620" sldId="350"/>
            <ac:spMk id="4" creationId="{3BFFE444-1CBF-3EC9-40C0-42AA8A5C4915}"/>
          </ac:spMkLst>
        </pc:spChg>
        <pc:spChg chg="del">
          <ac:chgData name="Tamilla Nasrullaeva" userId="406a06dc-c18a-4328-b0de-dd8bf4893689" providerId="ADAL" clId="{C1016441-78AF-4D50-8132-80C611201C19}" dt="2024-02-20T08:24:14.086" v="668" actId="478"/>
          <ac:spMkLst>
            <pc:docMk/>
            <pc:sldMk cId="3356514620" sldId="350"/>
            <ac:spMk id="5" creationId="{28D677C6-8039-0250-1156-486BBEE6576B}"/>
          </ac:spMkLst>
        </pc:spChg>
        <pc:spChg chg="add del mod">
          <ac:chgData name="Tamilla Nasrullaeva" userId="406a06dc-c18a-4328-b0de-dd8bf4893689" providerId="ADAL" clId="{C1016441-78AF-4D50-8132-80C611201C19}" dt="2024-02-20T08:44:11.051" v="820" actId="478"/>
          <ac:spMkLst>
            <pc:docMk/>
            <pc:sldMk cId="3356514620" sldId="350"/>
            <ac:spMk id="7" creationId="{F6C03F89-8D1E-584A-81C7-382A26D5409E}"/>
          </ac:spMkLst>
        </pc:spChg>
        <pc:spChg chg="add mod">
          <ac:chgData name="Tamilla Nasrullaeva" userId="406a06dc-c18a-4328-b0de-dd8bf4893689" providerId="ADAL" clId="{C1016441-78AF-4D50-8132-80C611201C19}" dt="2024-02-20T09:01:23.065" v="902" actId="1076"/>
          <ac:spMkLst>
            <pc:docMk/>
            <pc:sldMk cId="3356514620" sldId="350"/>
            <ac:spMk id="8" creationId="{F56F897E-664E-35C2-8963-D9AE23D5B4CD}"/>
          </ac:spMkLst>
        </pc:spChg>
        <pc:spChg chg="add del">
          <ac:chgData name="Tamilla Nasrullaeva" userId="406a06dc-c18a-4328-b0de-dd8bf4893689" providerId="ADAL" clId="{C1016441-78AF-4D50-8132-80C611201C19}" dt="2024-02-20T08:56:54.192" v="836" actId="478"/>
          <ac:spMkLst>
            <pc:docMk/>
            <pc:sldMk cId="3356514620" sldId="350"/>
            <ac:spMk id="10" creationId="{AA62DBA0-3108-8821-CF07-ACA80F1B65D2}"/>
          </ac:spMkLst>
        </pc:spChg>
        <pc:spChg chg="add mod">
          <ac:chgData name="Tamilla Nasrullaeva" userId="406a06dc-c18a-4328-b0de-dd8bf4893689" providerId="ADAL" clId="{C1016441-78AF-4D50-8132-80C611201C19}" dt="2024-02-20T09:02:14.875" v="911" actId="1076"/>
          <ac:spMkLst>
            <pc:docMk/>
            <pc:sldMk cId="3356514620" sldId="350"/>
            <ac:spMk id="11" creationId="{3DED78B6-D8CB-A11C-7D36-C1EF0C82CFD6}"/>
          </ac:spMkLst>
        </pc:spChg>
        <pc:spChg chg="add mod">
          <ac:chgData name="Tamilla Nasrullaeva" userId="406a06dc-c18a-4328-b0de-dd8bf4893689" providerId="ADAL" clId="{C1016441-78AF-4D50-8132-80C611201C19}" dt="2024-02-20T09:01:23.065" v="902" actId="1076"/>
          <ac:spMkLst>
            <pc:docMk/>
            <pc:sldMk cId="3356514620" sldId="350"/>
            <ac:spMk id="13" creationId="{5A4B59FD-EAD6-9CEB-253A-8865CAA1F630}"/>
          </ac:spMkLst>
        </pc:spChg>
        <pc:spChg chg="add mod ord">
          <ac:chgData name="Tamilla Nasrullaeva" userId="406a06dc-c18a-4328-b0de-dd8bf4893689" providerId="ADAL" clId="{C1016441-78AF-4D50-8132-80C611201C19}" dt="2024-02-20T09:01:06.394" v="901" actId="207"/>
          <ac:spMkLst>
            <pc:docMk/>
            <pc:sldMk cId="3356514620" sldId="350"/>
            <ac:spMk id="14" creationId="{06F2DF9A-0270-266B-1E9D-959EB50F7F1A}"/>
          </ac:spMkLst>
        </pc:spChg>
        <pc:spChg chg="add mod ord">
          <ac:chgData name="Tamilla Nasrullaeva" userId="406a06dc-c18a-4328-b0de-dd8bf4893689" providerId="ADAL" clId="{C1016441-78AF-4D50-8132-80C611201C19}" dt="2024-02-20T09:07:35.479" v="966" actId="207"/>
          <ac:spMkLst>
            <pc:docMk/>
            <pc:sldMk cId="3356514620" sldId="350"/>
            <ac:spMk id="15" creationId="{38CA91C2-FCAF-32AC-9B95-123241CBD403}"/>
          </ac:spMkLst>
        </pc:spChg>
        <pc:spChg chg="add del mod">
          <ac:chgData name="Tamilla Nasrullaeva" userId="406a06dc-c18a-4328-b0de-dd8bf4893689" providerId="ADAL" clId="{C1016441-78AF-4D50-8132-80C611201C19}" dt="2024-02-20T09:04:28.094" v="941"/>
          <ac:spMkLst>
            <pc:docMk/>
            <pc:sldMk cId="3356514620" sldId="350"/>
            <ac:spMk id="16" creationId="{C8B1F953-3436-4B84-FF0F-0101E74CABD5}"/>
          </ac:spMkLst>
        </pc:spChg>
        <pc:spChg chg="add mod">
          <ac:chgData name="Tamilla Nasrullaeva" userId="406a06dc-c18a-4328-b0de-dd8bf4893689" providerId="ADAL" clId="{C1016441-78AF-4D50-8132-80C611201C19}" dt="2024-02-20T09:06:55.229" v="964" actId="120"/>
          <ac:spMkLst>
            <pc:docMk/>
            <pc:sldMk cId="3356514620" sldId="350"/>
            <ac:spMk id="17" creationId="{56557C83-4B4E-1ADC-6D74-D675CD201DBB}"/>
          </ac:spMkLst>
        </pc:spChg>
        <pc:graphicFrameChg chg="add mod">
          <ac:chgData name="Tamilla Nasrullaeva" userId="406a06dc-c18a-4328-b0de-dd8bf4893689" providerId="ADAL" clId="{C1016441-78AF-4D50-8132-80C611201C19}" dt="2024-02-20T09:08:16.770" v="974" actId="404"/>
          <ac:graphicFrameMkLst>
            <pc:docMk/>
            <pc:sldMk cId="3356514620" sldId="350"/>
            <ac:graphicFrameMk id="6" creationId="{6DAC3B44-1C43-93C5-63DA-FE0ADECA3FEA}"/>
          </ac:graphicFrameMkLst>
        </pc:graphicFrameChg>
        <pc:graphicFrameChg chg="add mod">
          <ac:chgData name="Tamilla Nasrullaeva" userId="406a06dc-c18a-4328-b0de-dd8bf4893689" providerId="ADAL" clId="{C1016441-78AF-4D50-8132-80C611201C19}" dt="2024-02-20T09:08:13.266" v="973" actId="404"/>
          <ac:graphicFrameMkLst>
            <pc:docMk/>
            <pc:sldMk cId="3356514620" sldId="350"/>
            <ac:graphicFrameMk id="12" creationId="{0962055A-7114-647A-8FFB-E2725338EAB4}"/>
          </ac:graphicFrameMkLst>
        </pc:graphicFrameChg>
      </pc:sldChg>
      <pc:sldChg chg="addSp delSp modSp new mod">
        <pc:chgData name="Tamilla Nasrullaeva" userId="406a06dc-c18a-4328-b0de-dd8bf4893689" providerId="ADAL" clId="{C1016441-78AF-4D50-8132-80C611201C19}" dt="2024-02-20T11:33:38.550" v="1957" actId="20577"/>
        <pc:sldMkLst>
          <pc:docMk/>
          <pc:sldMk cId="2403128867" sldId="351"/>
        </pc:sldMkLst>
        <pc:spChg chg="mod">
          <ac:chgData name="Tamilla Nasrullaeva" userId="406a06dc-c18a-4328-b0de-dd8bf4893689" providerId="ADAL" clId="{C1016441-78AF-4D50-8132-80C611201C19}" dt="2024-02-20T09:09:10.625" v="996" actId="20577"/>
          <ac:spMkLst>
            <pc:docMk/>
            <pc:sldMk cId="2403128867" sldId="351"/>
            <ac:spMk id="2" creationId="{D285EFC6-6733-08BD-F3BB-D8EFB76EE0C0}"/>
          </ac:spMkLst>
        </pc:spChg>
        <pc:spChg chg="del">
          <ac:chgData name="Tamilla Nasrullaeva" userId="406a06dc-c18a-4328-b0de-dd8bf4893689" providerId="ADAL" clId="{C1016441-78AF-4D50-8132-80C611201C19}" dt="2024-02-20T09:08:40.137" v="978" actId="478"/>
          <ac:spMkLst>
            <pc:docMk/>
            <pc:sldMk cId="2403128867" sldId="351"/>
            <ac:spMk id="3" creationId="{307CBF47-ED0A-F48E-97E6-67793338476A}"/>
          </ac:spMkLst>
        </pc:spChg>
        <pc:spChg chg="del">
          <ac:chgData name="Tamilla Nasrullaeva" userId="406a06dc-c18a-4328-b0de-dd8bf4893689" providerId="ADAL" clId="{C1016441-78AF-4D50-8132-80C611201C19}" dt="2024-02-20T09:08:40.137" v="978" actId="478"/>
          <ac:spMkLst>
            <pc:docMk/>
            <pc:sldMk cId="2403128867" sldId="351"/>
            <ac:spMk id="4" creationId="{B0C8B352-3978-E97A-FE93-EF06300F8C67}"/>
          </ac:spMkLst>
        </pc:spChg>
        <pc:spChg chg="del">
          <ac:chgData name="Tamilla Nasrullaeva" userId="406a06dc-c18a-4328-b0de-dd8bf4893689" providerId="ADAL" clId="{C1016441-78AF-4D50-8132-80C611201C19}" dt="2024-02-20T09:08:40.137" v="978" actId="478"/>
          <ac:spMkLst>
            <pc:docMk/>
            <pc:sldMk cId="2403128867" sldId="351"/>
            <ac:spMk id="5" creationId="{162AB619-D96D-5FA1-D634-8436EBD30DA2}"/>
          </ac:spMkLst>
        </pc:spChg>
        <pc:spChg chg="add mod">
          <ac:chgData name="Tamilla Nasrullaeva" userId="406a06dc-c18a-4328-b0de-dd8bf4893689" providerId="ADAL" clId="{C1016441-78AF-4D50-8132-80C611201C19}" dt="2024-02-20T11:33:38.550" v="1957" actId="20577"/>
          <ac:spMkLst>
            <pc:docMk/>
            <pc:sldMk cId="2403128867" sldId="351"/>
            <ac:spMk id="6" creationId="{C36C9091-30A0-2F93-28F3-44D89142B5B8}"/>
          </ac:spMkLst>
        </pc:spChg>
        <pc:graphicFrameChg chg="add mod modGraphic">
          <ac:chgData name="Tamilla Nasrullaeva" userId="406a06dc-c18a-4328-b0de-dd8bf4893689" providerId="ADAL" clId="{C1016441-78AF-4D50-8132-80C611201C19}" dt="2024-02-20T09:16:25.306" v="1069"/>
          <ac:graphicFrameMkLst>
            <pc:docMk/>
            <pc:sldMk cId="2403128867" sldId="351"/>
            <ac:graphicFrameMk id="7" creationId="{0F5FE141-C171-EAF8-8FEF-C822BAE63F7D}"/>
          </ac:graphicFrameMkLst>
        </pc:graphicFrameChg>
        <pc:picChg chg="add del mod">
          <ac:chgData name="Tamilla Nasrullaeva" userId="406a06dc-c18a-4328-b0de-dd8bf4893689" providerId="ADAL" clId="{C1016441-78AF-4D50-8132-80C611201C19}" dt="2024-02-20T09:17:52.002" v="1074" actId="478"/>
          <ac:picMkLst>
            <pc:docMk/>
            <pc:sldMk cId="2403128867" sldId="351"/>
            <ac:picMk id="9" creationId="{B53DF6EC-6394-1214-BAA8-972B5CE866D4}"/>
          </ac:picMkLst>
        </pc:picChg>
        <pc:picChg chg="add del mod">
          <ac:chgData name="Tamilla Nasrullaeva" userId="406a06dc-c18a-4328-b0de-dd8bf4893689" providerId="ADAL" clId="{C1016441-78AF-4D50-8132-80C611201C19}" dt="2024-02-20T09:24:54.308" v="1134" actId="478"/>
          <ac:picMkLst>
            <pc:docMk/>
            <pc:sldMk cId="2403128867" sldId="351"/>
            <ac:picMk id="11" creationId="{7E536024-EADC-33DF-5893-9A141C7E2047}"/>
          </ac:picMkLst>
        </pc:picChg>
        <pc:picChg chg="add del mod ord">
          <ac:chgData name="Tamilla Nasrullaeva" userId="406a06dc-c18a-4328-b0de-dd8bf4893689" providerId="ADAL" clId="{C1016441-78AF-4D50-8132-80C611201C19}" dt="2024-02-20T09:30:25.627" v="1167" actId="1076"/>
          <ac:picMkLst>
            <pc:docMk/>
            <pc:sldMk cId="2403128867" sldId="351"/>
            <ac:picMk id="13" creationId="{9846AB55-5073-B184-8105-BDF356258708}"/>
          </ac:picMkLst>
        </pc:picChg>
        <pc:picChg chg="add mod">
          <ac:chgData name="Tamilla Nasrullaeva" userId="406a06dc-c18a-4328-b0de-dd8bf4893689" providerId="ADAL" clId="{C1016441-78AF-4D50-8132-80C611201C19}" dt="2024-02-20T09:30:23.722" v="1166" actId="1076"/>
          <ac:picMkLst>
            <pc:docMk/>
            <pc:sldMk cId="2403128867" sldId="351"/>
            <ac:picMk id="1026" creationId="{66A01FDA-C25C-5F9E-B793-BE5FD944FC89}"/>
          </ac:picMkLst>
        </pc:picChg>
        <pc:picChg chg="add del mod">
          <ac:chgData name="Tamilla Nasrullaeva" userId="406a06dc-c18a-4328-b0de-dd8bf4893689" providerId="ADAL" clId="{C1016441-78AF-4D50-8132-80C611201C19}" dt="2024-02-20T09:24:21.365" v="1130" actId="478"/>
          <ac:picMkLst>
            <pc:docMk/>
            <pc:sldMk cId="2403128867" sldId="351"/>
            <ac:picMk id="1028" creationId="{1019D489-3814-DA5A-04BA-F6F246A0650C}"/>
          </ac:picMkLst>
        </pc:picChg>
      </pc:sldChg>
      <pc:sldChg chg="addSp delSp modSp add mod">
        <pc:chgData name="Tamilla Nasrullaeva" userId="406a06dc-c18a-4328-b0de-dd8bf4893689" providerId="ADAL" clId="{C1016441-78AF-4D50-8132-80C611201C19}" dt="2024-02-20T11:34:35.791" v="1964" actId="6549"/>
        <pc:sldMkLst>
          <pc:docMk/>
          <pc:sldMk cId="191391795" sldId="352"/>
        </pc:sldMkLst>
        <pc:spChg chg="mod">
          <ac:chgData name="Tamilla Nasrullaeva" userId="406a06dc-c18a-4328-b0de-dd8bf4893689" providerId="ADAL" clId="{C1016441-78AF-4D50-8132-80C611201C19}" dt="2024-02-20T11:34:35.791" v="1964" actId="6549"/>
          <ac:spMkLst>
            <pc:docMk/>
            <pc:sldMk cId="191391795" sldId="352"/>
            <ac:spMk id="6" creationId="{C36C9091-30A0-2F93-28F3-44D89142B5B8}"/>
          </ac:spMkLst>
        </pc:spChg>
        <pc:graphicFrameChg chg="add mod">
          <ac:chgData name="Tamilla Nasrullaeva" userId="406a06dc-c18a-4328-b0de-dd8bf4893689" providerId="ADAL" clId="{C1016441-78AF-4D50-8132-80C611201C19}" dt="2024-02-20T09:33:14.171" v="1188" actId="14100"/>
          <ac:graphicFrameMkLst>
            <pc:docMk/>
            <pc:sldMk cId="191391795" sldId="352"/>
            <ac:graphicFrameMk id="3" creationId="{FB6EE9E4-27E8-24E0-A264-E52DAF979D83}"/>
          </ac:graphicFrameMkLst>
        </pc:graphicFrameChg>
        <pc:graphicFrameChg chg="del">
          <ac:chgData name="Tamilla Nasrullaeva" userId="406a06dc-c18a-4328-b0de-dd8bf4893689" providerId="ADAL" clId="{C1016441-78AF-4D50-8132-80C611201C19}" dt="2024-02-20T09:27:28.436" v="1144" actId="478"/>
          <ac:graphicFrameMkLst>
            <pc:docMk/>
            <pc:sldMk cId="191391795" sldId="352"/>
            <ac:graphicFrameMk id="7" creationId="{0F5FE141-C171-EAF8-8FEF-C822BAE63F7D}"/>
          </ac:graphicFrameMkLst>
        </pc:graphicFrameChg>
        <pc:picChg chg="del">
          <ac:chgData name="Tamilla Nasrullaeva" userId="406a06dc-c18a-4328-b0de-dd8bf4893689" providerId="ADAL" clId="{C1016441-78AF-4D50-8132-80C611201C19}" dt="2024-02-20T09:30:13.385" v="1164" actId="478"/>
          <ac:picMkLst>
            <pc:docMk/>
            <pc:sldMk cId="191391795" sldId="352"/>
            <ac:picMk id="13" creationId="{9846AB55-5073-B184-8105-BDF356258708}"/>
          </ac:picMkLst>
        </pc:picChg>
        <pc:picChg chg="del">
          <ac:chgData name="Tamilla Nasrullaeva" userId="406a06dc-c18a-4328-b0de-dd8bf4893689" providerId="ADAL" clId="{C1016441-78AF-4D50-8132-80C611201C19}" dt="2024-02-20T09:30:14.957" v="1165" actId="478"/>
          <ac:picMkLst>
            <pc:docMk/>
            <pc:sldMk cId="191391795" sldId="352"/>
            <ac:picMk id="1026" creationId="{66A01FDA-C25C-5F9E-B793-BE5FD944FC89}"/>
          </ac:picMkLst>
        </pc:picChg>
      </pc:sldChg>
      <pc:sldChg chg="addSp delSp modSp new mod">
        <pc:chgData name="Tamilla Nasrullaeva" userId="406a06dc-c18a-4328-b0de-dd8bf4893689" providerId="ADAL" clId="{C1016441-78AF-4D50-8132-80C611201C19}" dt="2024-02-20T11:35:47.138" v="1985" actId="20577"/>
        <pc:sldMkLst>
          <pc:docMk/>
          <pc:sldMk cId="2223755379" sldId="353"/>
        </pc:sldMkLst>
        <pc:spChg chg="mod">
          <ac:chgData name="Tamilla Nasrullaeva" userId="406a06dc-c18a-4328-b0de-dd8bf4893689" providerId="ADAL" clId="{C1016441-78AF-4D50-8132-80C611201C19}" dt="2024-02-20T09:32:41.716" v="1181"/>
          <ac:spMkLst>
            <pc:docMk/>
            <pc:sldMk cId="2223755379" sldId="353"/>
            <ac:spMk id="2" creationId="{C8C0DD09-36D0-BBB8-BC01-B589B7ADD560}"/>
          </ac:spMkLst>
        </pc:spChg>
        <pc:spChg chg="del">
          <ac:chgData name="Tamilla Nasrullaeva" userId="406a06dc-c18a-4328-b0de-dd8bf4893689" providerId="ADAL" clId="{C1016441-78AF-4D50-8132-80C611201C19}" dt="2024-02-20T09:31:22.030" v="1172" actId="478"/>
          <ac:spMkLst>
            <pc:docMk/>
            <pc:sldMk cId="2223755379" sldId="353"/>
            <ac:spMk id="3" creationId="{DDDD64E5-DA50-2448-6C84-1C3AD9BA8512}"/>
          </ac:spMkLst>
        </pc:spChg>
        <pc:spChg chg="del">
          <ac:chgData name="Tamilla Nasrullaeva" userId="406a06dc-c18a-4328-b0de-dd8bf4893689" providerId="ADAL" clId="{C1016441-78AF-4D50-8132-80C611201C19}" dt="2024-02-20T09:31:22.030" v="1172" actId="478"/>
          <ac:spMkLst>
            <pc:docMk/>
            <pc:sldMk cId="2223755379" sldId="353"/>
            <ac:spMk id="4" creationId="{7AC56D06-E3BE-9A8D-C133-7BA06E5D5C7D}"/>
          </ac:spMkLst>
        </pc:spChg>
        <pc:spChg chg="del">
          <ac:chgData name="Tamilla Nasrullaeva" userId="406a06dc-c18a-4328-b0de-dd8bf4893689" providerId="ADAL" clId="{C1016441-78AF-4D50-8132-80C611201C19}" dt="2024-02-20T09:31:22.030" v="1172" actId="478"/>
          <ac:spMkLst>
            <pc:docMk/>
            <pc:sldMk cId="2223755379" sldId="353"/>
            <ac:spMk id="5" creationId="{27AB78D5-16A5-9EC4-A35D-0134930EB918}"/>
          </ac:spMkLst>
        </pc:spChg>
        <pc:spChg chg="add mod">
          <ac:chgData name="Tamilla Nasrullaeva" userId="406a06dc-c18a-4328-b0de-dd8bf4893689" providerId="ADAL" clId="{C1016441-78AF-4D50-8132-80C611201C19}" dt="2024-02-20T11:35:47.138" v="1985" actId="20577"/>
          <ac:spMkLst>
            <pc:docMk/>
            <pc:sldMk cId="2223755379" sldId="353"/>
            <ac:spMk id="7" creationId="{33AA779B-A697-0F3B-B9C3-F5A0DA383DBC}"/>
          </ac:spMkLst>
        </pc:spChg>
        <pc:spChg chg="add mod">
          <ac:chgData name="Tamilla Nasrullaeva" userId="406a06dc-c18a-4328-b0de-dd8bf4893689" providerId="ADAL" clId="{C1016441-78AF-4D50-8132-80C611201C19}" dt="2024-02-20T09:41:50.191" v="1312" actId="688"/>
          <ac:spMkLst>
            <pc:docMk/>
            <pc:sldMk cId="2223755379" sldId="353"/>
            <ac:spMk id="8" creationId="{FC495D82-D75C-A361-9CAC-3C62414B6D54}"/>
          </ac:spMkLst>
        </pc:spChg>
        <pc:graphicFrameChg chg="add mod">
          <ac:chgData name="Tamilla Nasrullaeva" userId="406a06dc-c18a-4328-b0de-dd8bf4893689" providerId="ADAL" clId="{C1016441-78AF-4D50-8132-80C611201C19}" dt="2024-02-20T09:41:38.507" v="1311" actId="207"/>
          <ac:graphicFrameMkLst>
            <pc:docMk/>
            <pc:sldMk cId="2223755379" sldId="353"/>
            <ac:graphicFrameMk id="6" creationId="{E44AEECF-653A-5311-2213-06AC7F753490}"/>
          </ac:graphicFrameMkLst>
        </pc:graphicFrameChg>
        <pc:graphicFrameChg chg="add mod modGraphic">
          <ac:chgData name="Tamilla Nasrullaeva" userId="406a06dc-c18a-4328-b0de-dd8bf4893689" providerId="ADAL" clId="{C1016441-78AF-4D50-8132-80C611201C19}" dt="2024-02-20T09:44:25.606" v="1328" actId="255"/>
          <ac:graphicFrameMkLst>
            <pc:docMk/>
            <pc:sldMk cId="2223755379" sldId="353"/>
            <ac:graphicFrameMk id="16" creationId="{5B806597-71CA-1CC1-33AD-4E2961B7CB78}"/>
          </ac:graphicFrameMkLst>
        </pc:graphicFrameChg>
        <pc:cxnChg chg="add mod">
          <ac:chgData name="Tamilla Nasrullaeva" userId="406a06dc-c18a-4328-b0de-dd8bf4893689" providerId="ADAL" clId="{C1016441-78AF-4D50-8132-80C611201C19}" dt="2024-02-20T09:41:53.620" v="1313" actId="14100"/>
          <ac:cxnSpMkLst>
            <pc:docMk/>
            <pc:sldMk cId="2223755379" sldId="353"/>
            <ac:cxnSpMk id="10" creationId="{D2047D66-CAC6-4EFE-0410-7000E3F60DDC}"/>
          </ac:cxnSpMkLst>
        </pc:cxnChg>
      </pc:sldChg>
      <pc:sldChg chg="addSp delSp modSp new mod">
        <pc:chgData name="Tamilla Nasrullaeva" userId="406a06dc-c18a-4328-b0de-dd8bf4893689" providerId="ADAL" clId="{C1016441-78AF-4D50-8132-80C611201C19}" dt="2024-02-20T11:39:35.922" v="2012" actId="947"/>
        <pc:sldMkLst>
          <pc:docMk/>
          <pc:sldMk cId="1188797977" sldId="354"/>
        </pc:sldMkLst>
        <pc:spChg chg="mod">
          <ac:chgData name="Tamilla Nasrullaeva" userId="406a06dc-c18a-4328-b0de-dd8bf4893689" providerId="ADAL" clId="{C1016441-78AF-4D50-8132-80C611201C19}" dt="2024-02-20T09:46:51.786" v="1353" actId="20577"/>
          <ac:spMkLst>
            <pc:docMk/>
            <pc:sldMk cId="1188797977" sldId="354"/>
            <ac:spMk id="2" creationId="{5F191DD4-BC4D-A538-98A6-C74C494867B2}"/>
          </ac:spMkLst>
        </pc:spChg>
        <pc:spChg chg="del">
          <ac:chgData name="Tamilla Nasrullaeva" userId="406a06dc-c18a-4328-b0de-dd8bf4893689" providerId="ADAL" clId="{C1016441-78AF-4D50-8132-80C611201C19}" dt="2024-02-20T09:45:43.587" v="1342" actId="478"/>
          <ac:spMkLst>
            <pc:docMk/>
            <pc:sldMk cId="1188797977" sldId="354"/>
            <ac:spMk id="3" creationId="{F290298F-C84B-8A08-5F41-B6173C3A23D3}"/>
          </ac:spMkLst>
        </pc:spChg>
        <pc:spChg chg="del">
          <ac:chgData name="Tamilla Nasrullaeva" userId="406a06dc-c18a-4328-b0de-dd8bf4893689" providerId="ADAL" clId="{C1016441-78AF-4D50-8132-80C611201C19}" dt="2024-02-20T09:45:43.587" v="1342" actId="478"/>
          <ac:spMkLst>
            <pc:docMk/>
            <pc:sldMk cId="1188797977" sldId="354"/>
            <ac:spMk id="4" creationId="{4098B6E1-1436-E658-75EF-41BD9EF173EE}"/>
          </ac:spMkLst>
        </pc:spChg>
        <pc:spChg chg="del">
          <ac:chgData name="Tamilla Nasrullaeva" userId="406a06dc-c18a-4328-b0de-dd8bf4893689" providerId="ADAL" clId="{C1016441-78AF-4D50-8132-80C611201C19}" dt="2024-02-20T09:45:43.587" v="1342" actId="478"/>
          <ac:spMkLst>
            <pc:docMk/>
            <pc:sldMk cId="1188797977" sldId="354"/>
            <ac:spMk id="5" creationId="{4D25469A-0FED-89F4-63B2-BE1041797A5C}"/>
          </ac:spMkLst>
        </pc:spChg>
        <pc:spChg chg="add mod">
          <ac:chgData name="Tamilla Nasrullaeva" userId="406a06dc-c18a-4328-b0de-dd8bf4893689" providerId="ADAL" clId="{C1016441-78AF-4D50-8132-80C611201C19}" dt="2024-02-20T09:51:14.036" v="1425" actId="14861"/>
          <ac:spMkLst>
            <pc:docMk/>
            <pc:sldMk cId="1188797977" sldId="354"/>
            <ac:spMk id="6" creationId="{45AC14F8-9A32-C45B-BD12-9860DC1D072B}"/>
          </ac:spMkLst>
        </pc:spChg>
        <pc:spChg chg="add mod">
          <ac:chgData name="Tamilla Nasrullaeva" userId="406a06dc-c18a-4328-b0de-dd8bf4893689" providerId="ADAL" clId="{C1016441-78AF-4D50-8132-80C611201C19}" dt="2024-02-20T09:51:14.036" v="1425" actId="14861"/>
          <ac:spMkLst>
            <pc:docMk/>
            <pc:sldMk cId="1188797977" sldId="354"/>
            <ac:spMk id="7" creationId="{DB711773-7C01-F8A3-1DEB-48A2E93642D1}"/>
          </ac:spMkLst>
        </pc:spChg>
        <pc:spChg chg="add mod">
          <ac:chgData name="Tamilla Nasrullaeva" userId="406a06dc-c18a-4328-b0de-dd8bf4893689" providerId="ADAL" clId="{C1016441-78AF-4D50-8132-80C611201C19}" dt="2024-02-20T09:51:14.036" v="1425" actId="14861"/>
          <ac:spMkLst>
            <pc:docMk/>
            <pc:sldMk cId="1188797977" sldId="354"/>
            <ac:spMk id="8" creationId="{60AA49AA-CA98-B89B-1B2A-CD1FF54A908C}"/>
          </ac:spMkLst>
        </pc:spChg>
        <pc:spChg chg="add mod">
          <ac:chgData name="Tamilla Nasrullaeva" userId="406a06dc-c18a-4328-b0de-dd8bf4893689" providerId="ADAL" clId="{C1016441-78AF-4D50-8132-80C611201C19}" dt="2024-02-20T11:37:09.718" v="1993" actId="113"/>
          <ac:spMkLst>
            <pc:docMk/>
            <pc:sldMk cId="1188797977" sldId="354"/>
            <ac:spMk id="10" creationId="{068498D3-AFF0-FAE1-C1C6-0A1588F19657}"/>
          </ac:spMkLst>
        </pc:spChg>
        <pc:spChg chg="add mod">
          <ac:chgData name="Tamilla Nasrullaeva" userId="406a06dc-c18a-4328-b0de-dd8bf4893689" providerId="ADAL" clId="{C1016441-78AF-4D50-8132-80C611201C19}" dt="2024-02-20T11:39:35.922" v="2012" actId="947"/>
          <ac:spMkLst>
            <pc:docMk/>
            <pc:sldMk cId="1188797977" sldId="354"/>
            <ac:spMk id="13" creationId="{FD0A76AD-CCE1-54D1-67C9-BE38A4E861FA}"/>
          </ac:spMkLst>
        </pc:spChg>
        <pc:spChg chg="add mod">
          <ac:chgData name="Tamilla Nasrullaeva" userId="406a06dc-c18a-4328-b0de-dd8bf4893689" providerId="ADAL" clId="{C1016441-78AF-4D50-8132-80C611201C19}" dt="2024-02-20T11:39:15.788" v="2010" actId="947"/>
          <ac:spMkLst>
            <pc:docMk/>
            <pc:sldMk cId="1188797977" sldId="354"/>
            <ac:spMk id="15" creationId="{50874D66-B74D-6592-EFD5-0B248ADD9F37}"/>
          </ac:spMkLst>
        </pc:spChg>
        <pc:spChg chg="add mod">
          <ac:chgData name="Tamilla Nasrullaeva" userId="406a06dc-c18a-4328-b0de-dd8bf4893689" providerId="ADAL" clId="{C1016441-78AF-4D50-8132-80C611201C19}" dt="2024-02-20T11:36:55.142" v="1991" actId="1076"/>
          <ac:spMkLst>
            <pc:docMk/>
            <pc:sldMk cId="1188797977" sldId="354"/>
            <ac:spMk id="17" creationId="{6E09A8D2-52CB-C46C-F014-5013ACA145EC}"/>
          </ac:spMkLst>
        </pc:spChg>
        <pc:graphicFrameChg chg="add del mod modGraphic">
          <ac:chgData name="Tamilla Nasrullaeva" userId="406a06dc-c18a-4328-b0de-dd8bf4893689" providerId="ADAL" clId="{C1016441-78AF-4D50-8132-80C611201C19}" dt="2024-02-20T11:36:53.015" v="1990" actId="1076"/>
          <ac:graphicFrameMkLst>
            <pc:docMk/>
            <pc:sldMk cId="1188797977" sldId="354"/>
            <ac:graphicFrameMk id="11" creationId="{AF269C43-E38E-7827-169E-D8C86ADE8E58}"/>
          </ac:graphicFrameMkLst>
        </pc:graphicFrameChg>
      </pc:sldChg>
      <pc:sldChg chg="addSp delSp modSp new mod">
        <pc:chgData name="Tamilla Nasrullaeva" userId="406a06dc-c18a-4328-b0de-dd8bf4893689" providerId="ADAL" clId="{C1016441-78AF-4D50-8132-80C611201C19}" dt="2024-02-20T11:40:52.129" v="2023" actId="20577"/>
        <pc:sldMkLst>
          <pc:docMk/>
          <pc:sldMk cId="273325936" sldId="355"/>
        </pc:sldMkLst>
        <pc:spChg chg="mod">
          <ac:chgData name="Tamilla Nasrullaeva" userId="406a06dc-c18a-4328-b0de-dd8bf4893689" providerId="ADAL" clId="{C1016441-78AF-4D50-8132-80C611201C19}" dt="2024-02-20T11:07:13.208" v="1666" actId="20577"/>
          <ac:spMkLst>
            <pc:docMk/>
            <pc:sldMk cId="273325936" sldId="355"/>
            <ac:spMk id="2" creationId="{0FC5D5B7-8A0C-954B-E4E0-30E226BCB684}"/>
          </ac:spMkLst>
        </pc:spChg>
        <pc:spChg chg="del">
          <ac:chgData name="Tamilla Nasrullaeva" userId="406a06dc-c18a-4328-b0de-dd8bf4893689" providerId="ADAL" clId="{C1016441-78AF-4D50-8132-80C611201C19}" dt="2024-02-20T11:06:54.036" v="1643" actId="478"/>
          <ac:spMkLst>
            <pc:docMk/>
            <pc:sldMk cId="273325936" sldId="355"/>
            <ac:spMk id="3" creationId="{0ECD0CD2-760D-EC6D-BB79-65C06F4B7752}"/>
          </ac:spMkLst>
        </pc:spChg>
        <pc:spChg chg="del">
          <ac:chgData name="Tamilla Nasrullaeva" userId="406a06dc-c18a-4328-b0de-dd8bf4893689" providerId="ADAL" clId="{C1016441-78AF-4D50-8132-80C611201C19}" dt="2024-02-20T11:06:54.036" v="1643" actId="478"/>
          <ac:spMkLst>
            <pc:docMk/>
            <pc:sldMk cId="273325936" sldId="355"/>
            <ac:spMk id="4" creationId="{D1333CFB-A6AD-5356-2FDD-8053CF0BE3A8}"/>
          </ac:spMkLst>
        </pc:spChg>
        <pc:spChg chg="del">
          <ac:chgData name="Tamilla Nasrullaeva" userId="406a06dc-c18a-4328-b0de-dd8bf4893689" providerId="ADAL" clId="{C1016441-78AF-4D50-8132-80C611201C19}" dt="2024-02-20T11:06:54.036" v="1643" actId="478"/>
          <ac:spMkLst>
            <pc:docMk/>
            <pc:sldMk cId="273325936" sldId="355"/>
            <ac:spMk id="5" creationId="{1872C120-E888-E8D8-6CC8-D9CFD604A477}"/>
          </ac:spMkLst>
        </pc:spChg>
        <pc:spChg chg="add mod">
          <ac:chgData name="Tamilla Nasrullaeva" userId="406a06dc-c18a-4328-b0de-dd8bf4893689" providerId="ADAL" clId="{C1016441-78AF-4D50-8132-80C611201C19}" dt="2024-02-20T11:40:52.129" v="2023" actId="20577"/>
          <ac:spMkLst>
            <pc:docMk/>
            <pc:sldMk cId="273325936" sldId="355"/>
            <ac:spMk id="6" creationId="{2435AB74-E34C-5087-FB90-1E723091FE67}"/>
          </ac:spMkLst>
        </pc:spChg>
        <pc:spChg chg="add mod">
          <ac:chgData name="Tamilla Nasrullaeva" userId="406a06dc-c18a-4328-b0de-dd8bf4893689" providerId="ADAL" clId="{C1016441-78AF-4D50-8132-80C611201C19}" dt="2024-02-20T11:10:04.118" v="1708" actId="20577"/>
          <ac:spMkLst>
            <pc:docMk/>
            <pc:sldMk cId="273325936" sldId="355"/>
            <ac:spMk id="9" creationId="{4675B11A-8EF9-91F9-1244-07CB679DFCD5}"/>
          </ac:spMkLst>
        </pc:spChg>
        <pc:graphicFrameChg chg="add mod">
          <ac:chgData name="Tamilla Nasrullaeva" userId="406a06dc-c18a-4328-b0de-dd8bf4893689" providerId="ADAL" clId="{C1016441-78AF-4D50-8132-80C611201C19}" dt="2024-02-20T11:08:40.969" v="1690" actId="207"/>
          <ac:graphicFrameMkLst>
            <pc:docMk/>
            <pc:sldMk cId="273325936" sldId="355"/>
            <ac:graphicFrameMk id="7" creationId="{84B54E5A-BCED-25A2-AAE6-2742436B189F}"/>
          </ac:graphicFrameMkLst>
        </pc:graphicFrameChg>
      </pc:sldChg>
      <pc:sldChg chg="addSp delSp modSp new mod">
        <pc:chgData name="Tamilla Nasrullaeva" userId="406a06dc-c18a-4328-b0de-dd8bf4893689" providerId="ADAL" clId="{C1016441-78AF-4D50-8132-80C611201C19}" dt="2024-02-20T11:46:45.698" v="2052" actId="20577"/>
        <pc:sldMkLst>
          <pc:docMk/>
          <pc:sldMk cId="682895648" sldId="356"/>
        </pc:sldMkLst>
        <pc:spChg chg="mod">
          <ac:chgData name="Tamilla Nasrullaeva" userId="406a06dc-c18a-4328-b0de-dd8bf4893689" providerId="ADAL" clId="{C1016441-78AF-4D50-8132-80C611201C19}" dt="2024-02-20T11:11:03.338" v="1736" actId="20577"/>
          <ac:spMkLst>
            <pc:docMk/>
            <pc:sldMk cId="682895648" sldId="356"/>
            <ac:spMk id="2" creationId="{0F06EFBC-5DA2-3EB0-BAF8-16FB3125A72D}"/>
          </ac:spMkLst>
        </pc:spChg>
        <pc:spChg chg="del">
          <ac:chgData name="Tamilla Nasrullaeva" userId="406a06dc-c18a-4328-b0de-dd8bf4893689" providerId="ADAL" clId="{C1016441-78AF-4D50-8132-80C611201C19}" dt="2024-02-20T11:10:48.532" v="1711" actId="478"/>
          <ac:spMkLst>
            <pc:docMk/>
            <pc:sldMk cId="682895648" sldId="356"/>
            <ac:spMk id="3" creationId="{F0326CCA-0A67-7553-0D56-CE0DBD0A73A8}"/>
          </ac:spMkLst>
        </pc:spChg>
        <pc:spChg chg="del">
          <ac:chgData name="Tamilla Nasrullaeva" userId="406a06dc-c18a-4328-b0de-dd8bf4893689" providerId="ADAL" clId="{C1016441-78AF-4D50-8132-80C611201C19}" dt="2024-02-20T11:10:48.532" v="1711" actId="478"/>
          <ac:spMkLst>
            <pc:docMk/>
            <pc:sldMk cId="682895648" sldId="356"/>
            <ac:spMk id="4" creationId="{6416DACA-DB3D-D5CC-6F3C-6524C471141C}"/>
          </ac:spMkLst>
        </pc:spChg>
        <pc:spChg chg="del">
          <ac:chgData name="Tamilla Nasrullaeva" userId="406a06dc-c18a-4328-b0de-dd8bf4893689" providerId="ADAL" clId="{C1016441-78AF-4D50-8132-80C611201C19}" dt="2024-02-20T11:10:48.532" v="1711" actId="478"/>
          <ac:spMkLst>
            <pc:docMk/>
            <pc:sldMk cId="682895648" sldId="356"/>
            <ac:spMk id="5" creationId="{C02B6286-48EC-48AD-A012-1AEE25DF0CC9}"/>
          </ac:spMkLst>
        </pc:spChg>
        <pc:spChg chg="add mod">
          <ac:chgData name="Tamilla Nasrullaeva" userId="406a06dc-c18a-4328-b0de-dd8bf4893689" providerId="ADAL" clId="{C1016441-78AF-4D50-8132-80C611201C19}" dt="2024-02-20T11:42:12.659" v="2030" actId="20577"/>
          <ac:spMkLst>
            <pc:docMk/>
            <pc:sldMk cId="682895648" sldId="356"/>
            <ac:spMk id="6" creationId="{3E4F9008-49FF-EBC0-E522-E575E2B694EC}"/>
          </ac:spMkLst>
        </pc:spChg>
        <pc:spChg chg="add mod">
          <ac:chgData name="Tamilla Nasrullaeva" userId="406a06dc-c18a-4328-b0de-dd8bf4893689" providerId="ADAL" clId="{C1016441-78AF-4D50-8132-80C611201C19}" dt="2024-02-20T11:46:45.698" v="2052" actId="20577"/>
          <ac:spMkLst>
            <pc:docMk/>
            <pc:sldMk cId="682895648" sldId="356"/>
            <ac:spMk id="9" creationId="{D5BAE612-C66C-DEA9-4F88-735B3E618D5B}"/>
          </ac:spMkLst>
        </pc:spChg>
        <pc:spChg chg="add del mod">
          <ac:chgData name="Tamilla Nasrullaeva" userId="406a06dc-c18a-4328-b0de-dd8bf4893689" providerId="ADAL" clId="{C1016441-78AF-4D50-8132-80C611201C19}" dt="2024-02-20T11:17:45.058" v="1792" actId="478"/>
          <ac:spMkLst>
            <pc:docMk/>
            <pc:sldMk cId="682895648" sldId="356"/>
            <ac:spMk id="11" creationId="{7E954474-609D-0E8C-1882-98A883B33A99}"/>
          </ac:spMkLst>
        </pc:spChg>
        <pc:spChg chg="add del">
          <ac:chgData name="Tamilla Nasrullaeva" userId="406a06dc-c18a-4328-b0de-dd8bf4893689" providerId="ADAL" clId="{C1016441-78AF-4D50-8132-80C611201C19}" dt="2024-02-20T11:41:31.427" v="2025"/>
          <ac:spMkLst>
            <pc:docMk/>
            <pc:sldMk cId="682895648" sldId="356"/>
            <ac:spMk id="12" creationId="{472EF32B-C92C-5647-BB58-9BC95DBB6711}"/>
          </ac:spMkLst>
        </pc:spChg>
        <pc:spChg chg="add del">
          <ac:chgData name="Tamilla Nasrullaeva" userId="406a06dc-c18a-4328-b0de-dd8bf4893689" providerId="ADAL" clId="{C1016441-78AF-4D50-8132-80C611201C19}" dt="2024-02-20T11:41:35.831" v="2028"/>
          <ac:spMkLst>
            <pc:docMk/>
            <pc:sldMk cId="682895648" sldId="356"/>
            <ac:spMk id="13" creationId="{EB2B4999-099F-6CDA-8953-6E76CE08B019}"/>
          </ac:spMkLst>
        </pc:spChg>
        <pc:graphicFrameChg chg="add del mod modGraphic">
          <ac:chgData name="Tamilla Nasrullaeva" userId="406a06dc-c18a-4328-b0de-dd8bf4893689" providerId="ADAL" clId="{C1016441-78AF-4D50-8132-80C611201C19}" dt="2024-02-20T11:13:42.281" v="1751" actId="478"/>
          <ac:graphicFrameMkLst>
            <pc:docMk/>
            <pc:sldMk cId="682895648" sldId="356"/>
            <ac:graphicFrameMk id="7" creationId="{03F8A428-B2FD-5C96-61D0-A3C7D9EBAEC7}"/>
          </ac:graphicFrameMkLst>
        </pc:graphicFrameChg>
        <pc:graphicFrameChg chg="add mod modGraphic">
          <ac:chgData name="Tamilla Nasrullaeva" userId="406a06dc-c18a-4328-b0de-dd8bf4893689" providerId="ADAL" clId="{C1016441-78AF-4D50-8132-80C611201C19}" dt="2024-02-20T11:17:25.250" v="1787" actId="113"/>
          <ac:graphicFrameMkLst>
            <pc:docMk/>
            <pc:sldMk cId="682895648" sldId="356"/>
            <ac:graphicFrameMk id="8" creationId="{283BC311-0F10-A68D-4657-B5FFA92F4A47}"/>
          </ac:graphicFrameMkLst>
        </pc:graphicFrameChg>
      </pc:sldChg>
      <pc:sldChg chg="addSp delSp modSp new mod">
        <pc:chgData name="Tamilla Nasrullaeva" userId="406a06dc-c18a-4328-b0de-dd8bf4893689" providerId="ADAL" clId="{C1016441-78AF-4D50-8132-80C611201C19}" dt="2024-02-20T11:43:53.486" v="2038" actId="108"/>
        <pc:sldMkLst>
          <pc:docMk/>
          <pc:sldMk cId="1828433817" sldId="357"/>
        </pc:sldMkLst>
        <pc:spChg chg="mod">
          <ac:chgData name="Tamilla Nasrullaeva" userId="406a06dc-c18a-4328-b0de-dd8bf4893689" providerId="ADAL" clId="{C1016441-78AF-4D50-8132-80C611201C19}" dt="2024-02-20T11:21:27.352" v="1857" actId="108"/>
          <ac:spMkLst>
            <pc:docMk/>
            <pc:sldMk cId="1828433817" sldId="357"/>
            <ac:spMk id="2" creationId="{5A641272-6FBE-88B4-29BD-C5670BC51B1A}"/>
          </ac:spMkLst>
        </pc:spChg>
        <pc:spChg chg="del">
          <ac:chgData name="Tamilla Nasrullaeva" userId="406a06dc-c18a-4328-b0de-dd8bf4893689" providerId="ADAL" clId="{C1016441-78AF-4D50-8132-80C611201C19}" dt="2024-02-20T11:18:29.697" v="1808" actId="478"/>
          <ac:spMkLst>
            <pc:docMk/>
            <pc:sldMk cId="1828433817" sldId="357"/>
            <ac:spMk id="3" creationId="{2DBA641E-B7EB-E98C-6C4A-B92FAD54FC08}"/>
          </ac:spMkLst>
        </pc:spChg>
        <pc:spChg chg="del">
          <ac:chgData name="Tamilla Nasrullaeva" userId="406a06dc-c18a-4328-b0de-dd8bf4893689" providerId="ADAL" clId="{C1016441-78AF-4D50-8132-80C611201C19}" dt="2024-02-20T11:18:29.697" v="1808" actId="478"/>
          <ac:spMkLst>
            <pc:docMk/>
            <pc:sldMk cId="1828433817" sldId="357"/>
            <ac:spMk id="4" creationId="{0157BE07-5A4E-B257-586E-4AE54802B310}"/>
          </ac:spMkLst>
        </pc:spChg>
        <pc:spChg chg="del">
          <ac:chgData name="Tamilla Nasrullaeva" userId="406a06dc-c18a-4328-b0de-dd8bf4893689" providerId="ADAL" clId="{C1016441-78AF-4D50-8132-80C611201C19}" dt="2024-02-20T11:18:29.697" v="1808" actId="478"/>
          <ac:spMkLst>
            <pc:docMk/>
            <pc:sldMk cId="1828433817" sldId="357"/>
            <ac:spMk id="5" creationId="{FE52F509-9EA4-20F6-4AB8-22BF82755A65}"/>
          </ac:spMkLst>
        </pc:spChg>
        <pc:spChg chg="add mod">
          <ac:chgData name="Tamilla Nasrullaeva" userId="406a06dc-c18a-4328-b0de-dd8bf4893689" providerId="ADAL" clId="{C1016441-78AF-4D50-8132-80C611201C19}" dt="2024-02-20T11:43:53.486" v="2038" actId="108"/>
          <ac:spMkLst>
            <pc:docMk/>
            <pc:sldMk cId="1828433817" sldId="357"/>
            <ac:spMk id="8" creationId="{0C755910-CAB9-61E7-E3E5-0DE956240A63}"/>
          </ac:spMkLst>
        </pc:spChg>
        <pc:graphicFrameChg chg="add mod">
          <ac:chgData name="Tamilla Nasrullaeva" userId="406a06dc-c18a-4328-b0de-dd8bf4893689" providerId="ADAL" clId="{C1016441-78AF-4D50-8132-80C611201C19}" dt="2024-02-20T11:19:27.915" v="1833" actId="207"/>
          <ac:graphicFrameMkLst>
            <pc:docMk/>
            <pc:sldMk cId="1828433817" sldId="357"/>
            <ac:graphicFrameMk id="6" creationId="{B205B6F5-1933-8603-6933-F4B229C2E97C}"/>
          </ac:graphicFrameMkLst>
        </pc:graphicFrameChg>
      </pc:sldChg>
      <pc:sldChg chg="modSp add mod">
        <pc:chgData name="Tamilla Nasrullaeva" userId="406a06dc-c18a-4328-b0de-dd8bf4893689" providerId="ADAL" clId="{C1016441-78AF-4D50-8132-80C611201C19}" dt="2024-02-20T11:45:59.101" v="2049" actId="20577"/>
        <pc:sldMkLst>
          <pc:docMk/>
          <pc:sldMk cId="3233169921" sldId="358"/>
        </pc:sldMkLst>
        <pc:spChg chg="mod">
          <ac:chgData name="Tamilla Nasrullaeva" userId="406a06dc-c18a-4328-b0de-dd8bf4893689" providerId="ADAL" clId="{C1016441-78AF-4D50-8132-80C611201C19}" dt="2024-02-20T11:45:59.101" v="2049" actId="20577"/>
          <ac:spMkLst>
            <pc:docMk/>
            <pc:sldMk cId="3233169921" sldId="358"/>
            <ac:spMk id="5" creationId="{4D9B7161-1970-4A21-BE01-01AE545507F9}"/>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cloudweir-my.sharepoint.com/personal/job_kruyswijk_mail_weir/Documents/WTC%20Venlo/Venlo%20Projects/Marketing/2022%20Sustainability%20conference/20220620%20Tailings%20Pipelines.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v>Topography</c:v>
          </c:tx>
          <c:spPr>
            <a:ln w="28575" cap="rnd">
              <a:solidFill>
                <a:schemeClr val="tx2"/>
              </a:solidFill>
              <a:round/>
            </a:ln>
            <a:effectLst/>
          </c:spPr>
          <c:marker>
            <c:symbol val="none"/>
          </c:marker>
          <c:xVal>
            <c:numRef>
              <c:f>'Pipeline Current'!$AO$30:$AO$44</c:f>
              <c:numCache>
                <c:formatCode>_(* #,##0.00_);_(* \(#,##0.00\);_(* "-"??_);_(@_)</c:formatCode>
                <c:ptCount val="15"/>
                <c:pt idx="0">
                  <c:v>0</c:v>
                </c:pt>
                <c:pt idx="1">
                  <c:v>3700</c:v>
                </c:pt>
                <c:pt idx="2">
                  <c:v>3700</c:v>
                </c:pt>
                <c:pt idx="3">
                  <c:v>5950</c:v>
                </c:pt>
                <c:pt idx="4">
                  <c:v>5950</c:v>
                </c:pt>
                <c:pt idx="5">
                  <c:v>6450</c:v>
                </c:pt>
                <c:pt idx="6">
                  <c:v>6450</c:v>
                </c:pt>
                <c:pt idx="7">
                  <c:v>6800</c:v>
                </c:pt>
                <c:pt idx="8">
                  <c:v>8100</c:v>
                </c:pt>
                <c:pt idx="9">
                  <c:v>8450</c:v>
                </c:pt>
                <c:pt idx="10">
                  <c:v>8450</c:v>
                </c:pt>
                <c:pt idx="11">
                  <c:v>8800</c:v>
                </c:pt>
                <c:pt idx="12">
                  <c:v>9900</c:v>
                </c:pt>
                <c:pt idx="13">
                  <c:v>9900</c:v>
                </c:pt>
                <c:pt idx="14">
                  <c:v>12935</c:v>
                </c:pt>
              </c:numCache>
            </c:numRef>
          </c:xVal>
          <c:yVal>
            <c:numRef>
              <c:f>'Pipeline Current'!$AQ$30:$AQ$44</c:f>
              <c:numCache>
                <c:formatCode>_(* #,##0.00_);_(* \(#,##0.00\);_(* "-"??_);_(@_)</c:formatCode>
                <c:ptCount val="15"/>
                <c:pt idx="0">
                  <c:v>200</c:v>
                </c:pt>
                <c:pt idx="1">
                  <c:v>300</c:v>
                </c:pt>
                <c:pt idx="2">
                  <c:v>300</c:v>
                </c:pt>
                <c:pt idx="3">
                  <c:v>310</c:v>
                </c:pt>
                <c:pt idx="4">
                  <c:v>310</c:v>
                </c:pt>
                <c:pt idx="5">
                  <c:v>320</c:v>
                </c:pt>
                <c:pt idx="6">
                  <c:v>320</c:v>
                </c:pt>
                <c:pt idx="7">
                  <c:v>342</c:v>
                </c:pt>
                <c:pt idx="8">
                  <c:v>400</c:v>
                </c:pt>
                <c:pt idx="9">
                  <c:v>406</c:v>
                </c:pt>
                <c:pt idx="10">
                  <c:v>406</c:v>
                </c:pt>
                <c:pt idx="11">
                  <c:v>406</c:v>
                </c:pt>
                <c:pt idx="12">
                  <c:v>406</c:v>
                </c:pt>
                <c:pt idx="13">
                  <c:v>406</c:v>
                </c:pt>
                <c:pt idx="14">
                  <c:v>406</c:v>
                </c:pt>
              </c:numCache>
            </c:numRef>
          </c:yVal>
          <c:smooth val="1"/>
          <c:extLst>
            <c:ext xmlns:c16="http://schemas.microsoft.com/office/drawing/2014/chart" uri="{C3380CC4-5D6E-409C-BE32-E72D297353CC}">
              <c16:uniqueId val="{00000000-AB7F-4ACF-8F3E-A5AE3ABD68C1}"/>
            </c:ext>
          </c:extLst>
        </c:ser>
        <c:ser>
          <c:idx val="2"/>
          <c:order val="1"/>
          <c:tx>
            <c:v>Hydraulic Grade Line</c:v>
          </c:tx>
          <c:spPr>
            <a:ln w="25400" cap="rnd">
              <a:solidFill>
                <a:schemeClr val="accent1"/>
              </a:solidFill>
              <a:round/>
            </a:ln>
            <a:effectLst/>
          </c:spPr>
          <c:marker>
            <c:symbol val="none"/>
          </c:marker>
          <c:xVal>
            <c:numRef>
              <c:f>'Pipeline Current'!$AO$30:$AO$44</c:f>
              <c:numCache>
                <c:formatCode>_(* #,##0.00_);_(* \(#,##0.00\);_(* "-"??_);_(@_)</c:formatCode>
                <c:ptCount val="15"/>
                <c:pt idx="0">
                  <c:v>0</c:v>
                </c:pt>
                <c:pt idx="1">
                  <c:v>3700</c:v>
                </c:pt>
                <c:pt idx="2">
                  <c:v>3700</c:v>
                </c:pt>
                <c:pt idx="3">
                  <c:v>5950</c:v>
                </c:pt>
                <c:pt idx="4">
                  <c:v>5950</c:v>
                </c:pt>
                <c:pt idx="5">
                  <c:v>6450</c:v>
                </c:pt>
                <c:pt idx="6">
                  <c:v>6450</c:v>
                </c:pt>
                <c:pt idx="7">
                  <c:v>6800</c:v>
                </c:pt>
                <c:pt idx="8">
                  <c:v>8100</c:v>
                </c:pt>
                <c:pt idx="9">
                  <c:v>8450</c:v>
                </c:pt>
                <c:pt idx="10">
                  <c:v>8450</c:v>
                </c:pt>
                <c:pt idx="11">
                  <c:v>8800</c:v>
                </c:pt>
                <c:pt idx="12">
                  <c:v>9900</c:v>
                </c:pt>
                <c:pt idx="13">
                  <c:v>9900</c:v>
                </c:pt>
                <c:pt idx="14">
                  <c:v>12935</c:v>
                </c:pt>
              </c:numCache>
            </c:numRef>
          </c:xVal>
          <c:yVal>
            <c:numRef>
              <c:f>'Pipeline Current'!$BH$30:$BH$44</c:f>
              <c:numCache>
                <c:formatCode>_ * #,##0_ ;_ * \-#,##0_ ;_ * "-"??_ ;_ @_ </c:formatCode>
                <c:ptCount val="15"/>
                <c:pt idx="0">
                  <c:v>531.87802568373809</c:v>
                </c:pt>
                <c:pt idx="1">
                  <c:v>320</c:v>
                </c:pt>
                <c:pt idx="2">
                  <c:v>732.72060105822743</c:v>
                </c:pt>
                <c:pt idx="3">
                  <c:v>653.11893864555702</c:v>
                </c:pt>
                <c:pt idx="4">
                  <c:v>653.11893864555702</c:v>
                </c:pt>
                <c:pt idx="5">
                  <c:v>635.42968033163027</c:v>
                </c:pt>
                <c:pt idx="6">
                  <c:v>635.42968033163027</c:v>
                </c:pt>
                <c:pt idx="7">
                  <c:v>623.04719951188156</c:v>
                </c:pt>
                <c:pt idx="8">
                  <c:v>577.05512789567194</c:v>
                </c:pt>
                <c:pt idx="9">
                  <c:v>564.67264707592312</c:v>
                </c:pt>
                <c:pt idx="10">
                  <c:v>564.67264707592312</c:v>
                </c:pt>
                <c:pt idx="11">
                  <c:v>552.29016625617442</c:v>
                </c:pt>
                <c:pt idx="12">
                  <c:v>513.37379796553546</c:v>
                </c:pt>
                <c:pt idx="13">
                  <c:v>513.37379796553546</c:v>
                </c:pt>
                <c:pt idx="14">
                  <c:v>406</c:v>
                </c:pt>
              </c:numCache>
            </c:numRef>
          </c:yVal>
          <c:smooth val="0"/>
          <c:extLst>
            <c:ext xmlns:c16="http://schemas.microsoft.com/office/drawing/2014/chart" uri="{C3380CC4-5D6E-409C-BE32-E72D297353CC}">
              <c16:uniqueId val="{00000001-AB7F-4ACF-8F3E-A5AE3ABD68C1}"/>
            </c:ext>
          </c:extLst>
        </c:ser>
        <c:dLbls>
          <c:showLegendKey val="0"/>
          <c:showVal val="0"/>
          <c:showCatName val="0"/>
          <c:showSerName val="0"/>
          <c:showPercent val="0"/>
          <c:showBubbleSize val="0"/>
        </c:dLbls>
        <c:axId val="780914784"/>
        <c:axId val="780921344"/>
      </c:scatterChart>
      <c:valAx>
        <c:axId val="780914784"/>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a:t>Pipeline Length (m)</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0921344"/>
        <c:crosses val="autoZero"/>
        <c:crossBetween val="midCat"/>
      </c:valAx>
      <c:valAx>
        <c:axId val="780921344"/>
        <c:scaling>
          <c:orientation val="minMax"/>
        </c:scaling>
        <c:delete val="0"/>
        <c:axPos val="l"/>
        <c:majorGridlines>
          <c:spPr>
            <a:ln w="9525" cap="flat" cmpd="sng" algn="ctr">
              <a:solidFill>
                <a:schemeClr val="tx1">
                  <a:lumMod val="15000"/>
                  <a:lumOff val="85000"/>
                </a:schemeClr>
              </a:solidFill>
              <a:round/>
            </a:ln>
            <a:effectLst/>
          </c:spPr>
        </c:majorGridlines>
        <c:numFmt formatCode="_(* #,##0.00_);_(* \(#,##0.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091478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v>Topography</c:v>
          </c:tx>
          <c:spPr>
            <a:ln w="28575" cap="rnd">
              <a:solidFill>
                <a:schemeClr val="tx2"/>
              </a:solidFill>
              <a:round/>
            </a:ln>
            <a:effectLst/>
          </c:spPr>
          <c:marker>
            <c:symbol val="none"/>
          </c:marker>
          <c:xVal>
            <c:numRef>
              <c:f>PD!$AO$30:$AO$43</c:f>
              <c:numCache>
                <c:formatCode>_(* #,##0.00_);_(* \(#,##0.00\);_(* "-"??_);_(@_)</c:formatCode>
                <c:ptCount val="14"/>
                <c:pt idx="0">
                  <c:v>0</c:v>
                </c:pt>
                <c:pt idx="1">
                  <c:v>3700</c:v>
                </c:pt>
                <c:pt idx="2">
                  <c:v>5950</c:v>
                </c:pt>
                <c:pt idx="3">
                  <c:v>5950</c:v>
                </c:pt>
                <c:pt idx="4">
                  <c:v>6450</c:v>
                </c:pt>
                <c:pt idx="5">
                  <c:v>6450</c:v>
                </c:pt>
                <c:pt idx="6">
                  <c:v>6800</c:v>
                </c:pt>
                <c:pt idx="7">
                  <c:v>8100</c:v>
                </c:pt>
                <c:pt idx="8">
                  <c:v>8450</c:v>
                </c:pt>
                <c:pt idx="9">
                  <c:v>8450</c:v>
                </c:pt>
                <c:pt idx="10">
                  <c:v>8800</c:v>
                </c:pt>
                <c:pt idx="11">
                  <c:v>9900</c:v>
                </c:pt>
                <c:pt idx="12">
                  <c:v>9900</c:v>
                </c:pt>
                <c:pt idx="13">
                  <c:v>12935</c:v>
                </c:pt>
              </c:numCache>
            </c:numRef>
          </c:xVal>
          <c:yVal>
            <c:numRef>
              <c:f>PD!$AQ$30:$AQ$43</c:f>
              <c:numCache>
                <c:formatCode>_(* #,##0.00_);_(* \(#,##0.00\);_(* "-"??_);_(@_)</c:formatCode>
                <c:ptCount val="14"/>
                <c:pt idx="0">
                  <c:v>200</c:v>
                </c:pt>
                <c:pt idx="1">
                  <c:v>300</c:v>
                </c:pt>
                <c:pt idx="2">
                  <c:v>310</c:v>
                </c:pt>
                <c:pt idx="3">
                  <c:v>310</c:v>
                </c:pt>
                <c:pt idx="4">
                  <c:v>320</c:v>
                </c:pt>
                <c:pt idx="5">
                  <c:v>320</c:v>
                </c:pt>
                <c:pt idx="6">
                  <c:v>342</c:v>
                </c:pt>
                <c:pt idx="7">
                  <c:v>400</c:v>
                </c:pt>
                <c:pt idx="8">
                  <c:v>406</c:v>
                </c:pt>
                <c:pt idx="9">
                  <c:v>406</c:v>
                </c:pt>
                <c:pt idx="10">
                  <c:v>406</c:v>
                </c:pt>
                <c:pt idx="11">
                  <c:v>406</c:v>
                </c:pt>
                <c:pt idx="12">
                  <c:v>406</c:v>
                </c:pt>
                <c:pt idx="13">
                  <c:v>406</c:v>
                </c:pt>
              </c:numCache>
            </c:numRef>
          </c:yVal>
          <c:smooth val="1"/>
          <c:extLst>
            <c:ext xmlns:c16="http://schemas.microsoft.com/office/drawing/2014/chart" uri="{C3380CC4-5D6E-409C-BE32-E72D297353CC}">
              <c16:uniqueId val="{00000000-19FE-4D23-91D4-740399613BF0}"/>
            </c:ext>
          </c:extLst>
        </c:ser>
        <c:ser>
          <c:idx val="2"/>
          <c:order val="1"/>
          <c:tx>
            <c:v>Hydraulic Grade Line Cw 32%</c:v>
          </c:tx>
          <c:spPr>
            <a:ln w="28575" cap="rnd">
              <a:solidFill>
                <a:schemeClr val="accent2"/>
              </a:solidFill>
              <a:round/>
            </a:ln>
            <a:effectLst/>
          </c:spPr>
          <c:marker>
            <c:symbol val="none"/>
          </c:marker>
          <c:xVal>
            <c:numRef>
              <c:f>PD!$AO$30:$AO$43</c:f>
              <c:numCache>
                <c:formatCode>_(* #,##0.00_);_(* \(#,##0.00\);_(* "-"??_);_(@_)</c:formatCode>
                <c:ptCount val="14"/>
                <c:pt idx="0">
                  <c:v>0</c:v>
                </c:pt>
                <c:pt idx="1">
                  <c:v>3700</c:v>
                </c:pt>
                <c:pt idx="2">
                  <c:v>5950</c:v>
                </c:pt>
                <c:pt idx="3">
                  <c:v>5950</c:v>
                </c:pt>
                <c:pt idx="4">
                  <c:v>6450</c:v>
                </c:pt>
                <c:pt idx="5">
                  <c:v>6450</c:v>
                </c:pt>
                <c:pt idx="6">
                  <c:v>6800</c:v>
                </c:pt>
                <c:pt idx="7">
                  <c:v>8100</c:v>
                </c:pt>
                <c:pt idx="8">
                  <c:v>8450</c:v>
                </c:pt>
                <c:pt idx="9">
                  <c:v>8450</c:v>
                </c:pt>
                <c:pt idx="10">
                  <c:v>8800</c:v>
                </c:pt>
                <c:pt idx="11">
                  <c:v>9900</c:v>
                </c:pt>
                <c:pt idx="12">
                  <c:v>9900</c:v>
                </c:pt>
                <c:pt idx="13">
                  <c:v>12935</c:v>
                </c:pt>
              </c:numCache>
            </c:numRef>
          </c:xVal>
          <c:yVal>
            <c:numRef>
              <c:f>PD!$BH$30:$BH$43</c:f>
              <c:numCache>
                <c:formatCode>_ * #,##0_ ;_ * \-#,##0_ ;_ * "-"??_ ;_ @_ </c:formatCode>
                <c:ptCount val="14"/>
                <c:pt idx="0">
                  <c:v>1003.1195303295005</c:v>
                </c:pt>
                <c:pt idx="1">
                  <c:v>832.31610843393412</c:v>
                </c:pt>
                <c:pt idx="2">
                  <c:v>728.44916268663019</c:v>
                </c:pt>
                <c:pt idx="3">
                  <c:v>728.44916268663019</c:v>
                </c:pt>
                <c:pt idx="4">
                  <c:v>705.36761918722937</c:v>
                </c:pt>
                <c:pt idx="5">
                  <c:v>705.36761918722937</c:v>
                </c:pt>
                <c:pt idx="6">
                  <c:v>689.21053873764868</c:v>
                </c:pt>
                <c:pt idx="7">
                  <c:v>629.19852563920654</c:v>
                </c:pt>
                <c:pt idx="8">
                  <c:v>613.04144518962585</c:v>
                </c:pt>
                <c:pt idx="9">
                  <c:v>613.04144518962585</c:v>
                </c:pt>
                <c:pt idx="10">
                  <c:v>596.88436474004527</c:v>
                </c:pt>
                <c:pt idx="11">
                  <c:v>546.10496904136335</c:v>
                </c:pt>
                <c:pt idx="12">
                  <c:v>546.10496904136335</c:v>
                </c:pt>
                <c:pt idx="13">
                  <c:v>406</c:v>
                </c:pt>
              </c:numCache>
            </c:numRef>
          </c:yVal>
          <c:smooth val="0"/>
          <c:extLst>
            <c:ext xmlns:c16="http://schemas.microsoft.com/office/drawing/2014/chart" uri="{C3380CC4-5D6E-409C-BE32-E72D297353CC}">
              <c16:uniqueId val="{00000001-19FE-4D23-91D4-740399613BF0}"/>
            </c:ext>
          </c:extLst>
        </c:ser>
        <c:ser>
          <c:idx val="1"/>
          <c:order val="2"/>
          <c:tx>
            <c:v>Hydraulic Grade line Cw 65%</c:v>
          </c:tx>
          <c:spPr>
            <a:ln w="28575" cap="rnd">
              <a:solidFill>
                <a:schemeClr val="accent1"/>
              </a:solidFill>
              <a:round/>
            </a:ln>
            <a:effectLst/>
          </c:spPr>
          <c:marker>
            <c:symbol val="none"/>
          </c:marker>
          <c:xVal>
            <c:numRef>
              <c:f>'PD (2)'!$AO$30:$AO$43</c:f>
              <c:numCache>
                <c:formatCode>_(* #,##0.00_);_(* \(#,##0.00\);_(* "-"??_);_(@_)</c:formatCode>
                <c:ptCount val="14"/>
                <c:pt idx="0">
                  <c:v>0</c:v>
                </c:pt>
                <c:pt idx="1">
                  <c:v>3700</c:v>
                </c:pt>
                <c:pt idx="2">
                  <c:v>5950</c:v>
                </c:pt>
                <c:pt idx="3">
                  <c:v>5950</c:v>
                </c:pt>
                <c:pt idx="4">
                  <c:v>6450</c:v>
                </c:pt>
                <c:pt idx="5">
                  <c:v>6450</c:v>
                </c:pt>
                <c:pt idx="6">
                  <c:v>6800</c:v>
                </c:pt>
                <c:pt idx="7">
                  <c:v>8100</c:v>
                </c:pt>
                <c:pt idx="8">
                  <c:v>8450</c:v>
                </c:pt>
                <c:pt idx="9">
                  <c:v>8450</c:v>
                </c:pt>
                <c:pt idx="10">
                  <c:v>8800</c:v>
                </c:pt>
                <c:pt idx="11">
                  <c:v>9900</c:v>
                </c:pt>
                <c:pt idx="12">
                  <c:v>9900</c:v>
                </c:pt>
                <c:pt idx="13">
                  <c:v>12935</c:v>
                </c:pt>
              </c:numCache>
            </c:numRef>
          </c:xVal>
          <c:yVal>
            <c:numRef>
              <c:f>'PD (2)'!$BH$30:$BH$44</c:f>
              <c:numCache>
                <c:formatCode>_ * #,##0_ ;_ * \-#,##0_ ;_ * "-"??_ ;_ @_ </c:formatCode>
                <c:ptCount val="15"/>
                <c:pt idx="0">
                  <c:v>740.39376163390023</c:v>
                </c:pt>
                <c:pt idx="1">
                  <c:v>644.74189321136987</c:v>
                </c:pt>
                <c:pt idx="2">
                  <c:v>586.57521646793919</c:v>
                </c:pt>
                <c:pt idx="3">
                  <c:v>586.57521646793919</c:v>
                </c:pt>
                <c:pt idx="4">
                  <c:v>573.64928830273243</c:v>
                </c:pt>
                <c:pt idx="5">
                  <c:v>573.64928830273243</c:v>
                </c:pt>
                <c:pt idx="6">
                  <c:v>564.60113858708758</c:v>
                </c:pt>
                <c:pt idx="7">
                  <c:v>530.99372535754992</c:v>
                </c:pt>
                <c:pt idx="8">
                  <c:v>521.94557564190507</c:v>
                </c:pt>
                <c:pt idx="9">
                  <c:v>521.94557564190507</c:v>
                </c:pt>
                <c:pt idx="10">
                  <c:v>512.89742592626033</c:v>
                </c:pt>
                <c:pt idx="11">
                  <c:v>484.46038396280534</c:v>
                </c:pt>
                <c:pt idx="12">
                  <c:v>484.46038396280534</c:v>
                </c:pt>
                <c:pt idx="13">
                  <c:v>406</c:v>
                </c:pt>
                <c:pt idx="14">
                  <c:v>71.606238366099774</c:v>
                </c:pt>
              </c:numCache>
            </c:numRef>
          </c:yVal>
          <c:smooth val="1"/>
          <c:extLst>
            <c:ext xmlns:c16="http://schemas.microsoft.com/office/drawing/2014/chart" uri="{C3380CC4-5D6E-409C-BE32-E72D297353CC}">
              <c16:uniqueId val="{00000002-19FE-4D23-91D4-740399613BF0}"/>
            </c:ext>
          </c:extLst>
        </c:ser>
        <c:dLbls>
          <c:showLegendKey val="0"/>
          <c:showVal val="0"/>
          <c:showCatName val="0"/>
          <c:showSerName val="0"/>
          <c:showPercent val="0"/>
          <c:showBubbleSize val="0"/>
        </c:dLbls>
        <c:axId val="780914784"/>
        <c:axId val="780921344"/>
      </c:scatterChart>
      <c:valAx>
        <c:axId val="780914784"/>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a:t>Pipeline Length (m)</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0921344"/>
        <c:crosses val="autoZero"/>
        <c:crossBetween val="midCat"/>
      </c:valAx>
      <c:valAx>
        <c:axId val="780921344"/>
        <c:scaling>
          <c:orientation val="minMax"/>
        </c:scaling>
        <c:delete val="0"/>
        <c:axPos val="l"/>
        <c:majorGridlines>
          <c:spPr>
            <a:ln w="9525" cap="flat" cmpd="sng" algn="ctr">
              <a:solidFill>
                <a:schemeClr val="tx1">
                  <a:lumMod val="15000"/>
                  <a:lumOff val="85000"/>
                </a:schemeClr>
              </a:solidFill>
              <a:round/>
            </a:ln>
            <a:effectLst/>
          </c:spPr>
        </c:majorGridlines>
        <c:numFmt formatCode="_(* #,##0.00_);_(* \(#,##0.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091478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'Water saving'!$B$28</c:f>
              <c:strCache>
                <c:ptCount val="1"/>
                <c:pt idx="0">
                  <c:v>Interstitual water</c:v>
                </c:pt>
              </c:strCache>
            </c:strRef>
          </c:tx>
          <c:spPr>
            <a:solidFill>
              <a:schemeClr val="accent1"/>
            </a:solidFill>
            <a:ln>
              <a:noFill/>
            </a:ln>
            <a:effectLst/>
          </c:spPr>
          <c:invertIfNegative val="0"/>
          <c:cat>
            <c:strRef>
              <c:f>'Water saving'!$E$3:$G$3</c:f>
              <c:strCache>
                <c:ptCount val="3"/>
                <c:pt idx="0">
                  <c:v>Centrifugal - Current - Cw 32%</c:v>
                </c:pt>
                <c:pt idx="1">
                  <c:v>PD - 1 PS -  Single Pipeline Cw 32%</c:v>
                </c:pt>
                <c:pt idx="2">
                  <c:v>PD - 1 PS - Single Pipeline Cw 65%</c:v>
                </c:pt>
              </c:strCache>
            </c:strRef>
          </c:cat>
          <c:val>
            <c:numRef>
              <c:f>'Water saving'!$E$28:$G$28</c:f>
              <c:numCache>
                <c:formatCode>_ * #,##0_ ;_ * \-#,##0_ ;_ * "-"??_ ;_ @_ </c:formatCode>
                <c:ptCount val="3"/>
                <c:pt idx="0">
                  <c:v>2633318.5485432353</c:v>
                </c:pt>
                <c:pt idx="1">
                  <c:v>2633318.5485432353</c:v>
                </c:pt>
                <c:pt idx="2">
                  <c:v>2633318.5485432353</c:v>
                </c:pt>
              </c:numCache>
            </c:numRef>
          </c:val>
          <c:extLst>
            <c:ext xmlns:c16="http://schemas.microsoft.com/office/drawing/2014/chart" uri="{C3380CC4-5D6E-409C-BE32-E72D297353CC}">
              <c16:uniqueId val="{00000000-E0C8-4546-ADF4-8BA802C25D84}"/>
            </c:ext>
          </c:extLst>
        </c:ser>
        <c:ser>
          <c:idx val="1"/>
          <c:order val="1"/>
          <c:tx>
            <c:strRef>
              <c:f>'Water saving'!$B$29</c:f>
              <c:strCache>
                <c:ptCount val="1"/>
                <c:pt idx="0">
                  <c:v>Water released to environment</c:v>
                </c:pt>
              </c:strCache>
            </c:strRef>
          </c:tx>
          <c:spPr>
            <a:solidFill>
              <a:schemeClr val="tx2"/>
            </a:solidFill>
            <a:ln>
              <a:noFill/>
            </a:ln>
            <a:effectLst/>
          </c:spPr>
          <c:invertIfNegative val="0"/>
          <c:cat>
            <c:strRef>
              <c:f>'Water saving'!$E$3:$G$3</c:f>
              <c:strCache>
                <c:ptCount val="3"/>
                <c:pt idx="0">
                  <c:v>Centrifugal - Current - Cw 32%</c:v>
                </c:pt>
                <c:pt idx="1">
                  <c:v>PD - 1 PS -  Single Pipeline Cw 32%</c:v>
                </c:pt>
                <c:pt idx="2">
                  <c:v>PD - 1 PS - Single Pipeline Cw 65%</c:v>
                </c:pt>
              </c:strCache>
            </c:strRef>
          </c:cat>
          <c:val>
            <c:numRef>
              <c:f>'Water saving'!$E$29:$G$29</c:f>
              <c:numCache>
                <c:formatCode>_ * #,##0_ ;_ * \-#,##0_ ;_ * "-"??_ ;_ @_ </c:formatCode>
                <c:ptCount val="3"/>
                <c:pt idx="0">
                  <c:v>5706365.3805827061</c:v>
                </c:pt>
                <c:pt idx="1">
                  <c:v>5706365.3805827061</c:v>
                </c:pt>
                <c:pt idx="2">
                  <c:v>649645.38058270596</c:v>
                </c:pt>
              </c:numCache>
            </c:numRef>
          </c:val>
          <c:extLst>
            <c:ext xmlns:c16="http://schemas.microsoft.com/office/drawing/2014/chart" uri="{C3380CC4-5D6E-409C-BE32-E72D297353CC}">
              <c16:uniqueId val="{00000001-E0C8-4546-ADF4-8BA802C25D84}"/>
            </c:ext>
          </c:extLst>
        </c:ser>
        <c:ser>
          <c:idx val="2"/>
          <c:order val="2"/>
          <c:tx>
            <c:strRef>
              <c:f>'Water saving'!$B$23</c:f>
              <c:strCache>
                <c:ptCount val="1"/>
                <c:pt idx="0">
                  <c:v> Reclaimed water </c:v>
                </c:pt>
              </c:strCache>
            </c:strRef>
          </c:tx>
          <c:spPr>
            <a:solidFill>
              <a:schemeClr val="accent6"/>
            </a:solidFill>
            <a:ln>
              <a:noFill/>
            </a:ln>
            <a:effectLst/>
          </c:spPr>
          <c:invertIfNegative val="0"/>
          <c:cat>
            <c:strRef>
              <c:f>'Water saving'!$E$3:$G$3</c:f>
              <c:strCache>
                <c:ptCount val="3"/>
                <c:pt idx="0">
                  <c:v>Centrifugal - Current - Cw 32%</c:v>
                </c:pt>
                <c:pt idx="1">
                  <c:v>PD - 1 PS -  Single Pipeline Cw 32%</c:v>
                </c:pt>
                <c:pt idx="2">
                  <c:v>PD - 1 PS - Single Pipeline Cw 65%</c:v>
                </c:pt>
              </c:strCache>
            </c:strRef>
          </c:cat>
          <c:val>
            <c:numRef>
              <c:f>'Water saving'!$E$23:$G$23</c:f>
              <c:numCache>
                <c:formatCode>_ * #,##0_ ;_ * \-#,##0_ ;_ * "-"??_ ;_ @_ </c:formatCode>
                <c:ptCount val="3"/>
                <c:pt idx="0">
                  <c:v>8559548.0708740577</c:v>
                </c:pt>
                <c:pt idx="1">
                  <c:v>8559548.0708740577</c:v>
                </c:pt>
                <c:pt idx="2">
                  <c:v>13616268.07087406</c:v>
                </c:pt>
              </c:numCache>
            </c:numRef>
          </c:val>
          <c:extLst>
            <c:ext xmlns:c16="http://schemas.microsoft.com/office/drawing/2014/chart" uri="{C3380CC4-5D6E-409C-BE32-E72D297353CC}">
              <c16:uniqueId val="{00000002-E0C8-4546-ADF4-8BA802C25D84}"/>
            </c:ext>
          </c:extLst>
        </c:ser>
        <c:dLbls>
          <c:showLegendKey val="0"/>
          <c:showVal val="0"/>
          <c:showCatName val="0"/>
          <c:showSerName val="0"/>
          <c:showPercent val="0"/>
          <c:showBubbleSize val="0"/>
        </c:dLbls>
        <c:gapWidth val="150"/>
        <c:overlap val="100"/>
        <c:axId val="996085664"/>
        <c:axId val="996085992"/>
      </c:barChart>
      <c:catAx>
        <c:axId val="996085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lumMod val="50000"/>
                  </a:schemeClr>
                </a:solidFill>
                <a:latin typeface="+mn-lt"/>
                <a:ea typeface="+mn-ea"/>
                <a:cs typeface="+mn-cs"/>
              </a:defRPr>
            </a:pPr>
            <a:endParaRPr lang="en-US"/>
          </a:p>
        </c:txPr>
        <c:crossAx val="996085992"/>
        <c:crosses val="autoZero"/>
        <c:auto val="1"/>
        <c:lblAlgn val="ctr"/>
        <c:lblOffset val="100"/>
        <c:noMultiLvlLbl val="0"/>
      </c:catAx>
      <c:valAx>
        <c:axId val="9960859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2">
                        <a:lumMod val="50000"/>
                      </a:schemeClr>
                    </a:solidFill>
                    <a:latin typeface="+mn-lt"/>
                    <a:ea typeface="+mn-ea"/>
                    <a:cs typeface="+mn-cs"/>
                  </a:defRPr>
                </a:pPr>
                <a:r>
                  <a:rPr lang="en-US" dirty="0">
                    <a:solidFill>
                      <a:schemeClr val="tx2">
                        <a:lumMod val="50000"/>
                      </a:schemeClr>
                    </a:solidFill>
                  </a:rPr>
                  <a:t>Annual water consumption (m</a:t>
                </a:r>
                <a:r>
                  <a:rPr lang="en-US" baseline="30000" dirty="0">
                    <a:solidFill>
                      <a:schemeClr val="tx2">
                        <a:lumMod val="50000"/>
                      </a:schemeClr>
                    </a:solidFill>
                  </a:rPr>
                  <a:t>3</a:t>
                </a:r>
                <a:r>
                  <a:rPr lang="en-US" dirty="0">
                    <a:solidFill>
                      <a:schemeClr val="tx2">
                        <a:lumMod val="50000"/>
                      </a:schemeClr>
                    </a:solidFill>
                  </a:rPr>
                  <a: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2">
                      <a:lumMod val="50000"/>
                    </a:schemeClr>
                  </a:solidFill>
                  <a:latin typeface="+mn-lt"/>
                  <a:ea typeface="+mn-ea"/>
                  <a:cs typeface="+mn-cs"/>
                </a:defRPr>
              </a:pPr>
              <a:endParaRPr lang="en-US"/>
            </a:p>
          </c:txPr>
        </c:title>
        <c:numFmt formatCode="_ * #,##0_ ;_ * \-#,##0_ ;_ * &quot;-&quot;??_ ;_ @_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lumMod val="50000"/>
                  </a:schemeClr>
                </a:solidFill>
                <a:latin typeface="+mn-lt"/>
                <a:ea typeface="+mn-ea"/>
                <a:cs typeface="+mn-cs"/>
              </a:defRPr>
            </a:pPr>
            <a:endParaRPr lang="en-US"/>
          </a:p>
        </c:txPr>
        <c:crossAx val="9960856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ACB2-46C3-A62D-54F367FA5B48}"/>
              </c:ext>
            </c:extLst>
          </c:dPt>
          <c:dPt>
            <c:idx val="1"/>
            <c:invertIfNegative val="0"/>
            <c:bubble3D val="0"/>
            <c:spPr>
              <a:solidFill>
                <a:schemeClr val="tx2"/>
              </a:solidFill>
              <a:ln>
                <a:noFill/>
              </a:ln>
              <a:effectLst/>
            </c:spPr>
            <c:extLst>
              <c:ext xmlns:c16="http://schemas.microsoft.com/office/drawing/2014/chart" uri="{C3380CC4-5D6E-409C-BE32-E72D297353CC}">
                <c16:uniqueId val="{00000002-ACB2-46C3-A62D-54F367FA5B48}"/>
              </c:ext>
            </c:extLst>
          </c:dPt>
          <c:dPt>
            <c:idx val="2"/>
            <c:invertIfNegative val="0"/>
            <c:bubble3D val="0"/>
            <c:spPr>
              <a:solidFill>
                <a:schemeClr val="accent6"/>
              </a:solidFill>
              <a:ln>
                <a:noFill/>
              </a:ln>
              <a:effectLst/>
            </c:spPr>
            <c:extLst>
              <c:ext xmlns:c16="http://schemas.microsoft.com/office/drawing/2014/chart" uri="{C3380CC4-5D6E-409C-BE32-E72D297353CC}">
                <c16:uniqueId val="{00000003-ACB2-46C3-A62D-54F367FA5B48}"/>
              </c:ext>
            </c:extLst>
          </c:dPt>
          <c:dLbls>
            <c:delete val="1"/>
          </c:dLbls>
          <c:cat>
            <c:strRef>
              <c:f>'Absorbed power'!$D$5:$F$5</c:f>
              <c:strCache>
                <c:ptCount val="3"/>
                <c:pt idx="0">
                  <c:v>Current - Cw 32%</c:v>
                </c:pt>
                <c:pt idx="1">
                  <c:v>PD - Cw 35%</c:v>
                </c:pt>
                <c:pt idx="2">
                  <c:v>PD - Cw 65%</c:v>
                </c:pt>
              </c:strCache>
            </c:strRef>
          </c:cat>
          <c:val>
            <c:numRef>
              <c:f>'Absorbed power'!$D$47:$F$47</c:f>
              <c:numCache>
                <c:formatCode>_ * #,##0_ ;_ * \-#,##0_ ;_ * "-"??_ ;_ @_ </c:formatCode>
                <c:ptCount val="3"/>
                <c:pt idx="0">
                  <c:v>7498.3425493088034</c:v>
                </c:pt>
                <c:pt idx="1">
                  <c:v>5798.3443998760667</c:v>
                </c:pt>
                <c:pt idx="2">
                  <c:v>3217.9858352457454</c:v>
                </c:pt>
              </c:numCache>
            </c:numRef>
          </c:val>
          <c:extLst>
            <c:ext xmlns:c16="http://schemas.microsoft.com/office/drawing/2014/chart" uri="{C3380CC4-5D6E-409C-BE32-E72D297353CC}">
              <c16:uniqueId val="{00000000-ACB2-46C3-A62D-54F367FA5B48}"/>
            </c:ext>
          </c:extLst>
        </c:ser>
        <c:dLbls>
          <c:dLblPos val="inEnd"/>
          <c:showLegendKey val="0"/>
          <c:showVal val="1"/>
          <c:showCatName val="0"/>
          <c:showSerName val="0"/>
          <c:showPercent val="0"/>
          <c:showBubbleSize val="0"/>
        </c:dLbls>
        <c:gapWidth val="219"/>
        <c:overlap val="-27"/>
        <c:axId val="705789952"/>
        <c:axId val="705792248"/>
      </c:barChart>
      <c:catAx>
        <c:axId val="705789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05792248"/>
        <c:crosses val="autoZero"/>
        <c:auto val="1"/>
        <c:lblAlgn val="ctr"/>
        <c:lblOffset val="100"/>
        <c:noMultiLvlLbl val="0"/>
      </c:catAx>
      <c:valAx>
        <c:axId val="705792248"/>
        <c:scaling>
          <c:orientation val="minMax"/>
        </c:scaling>
        <c:delete val="0"/>
        <c:axPos val="l"/>
        <c:majorGridlines>
          <c:spPr>
            <a:ln w="9525" cap="flat" cmpd="sng" algn="ctr">
              <a:solidFill>
                <a:schemeClr val="tx1">
                  <a:lumMod val="15000"/>
                  <a:lumOff val="85000"/>
                </a:schemeClr>
              </a:solidFill>
              <a:round/>
            </a:ln>
            <a:effectLst/>
          </c:spPr>
        </c:majorGridlines>
        <c:numFmt formatCode="_ * #,##0_ ;_ * \-#,##0_ ;_ * &quot;-&quot;??_ ;_ @_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057899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'Cost Evaluation'!$N$197</c:f>
              <c:strCache>
                <c:ptCount val="1"/>
                <c:pt idx="0">
                  <c:v>Power</c:v>
                </c:pt>
              </c:strCache>
            </c:strRef>
          </c:tx>
          <c:spPr>
            <a:solidFill>
              <a:srgbClr val="FF0000"/>
            </a:solidFill>
            <a:ln>
              <a:noFill/>
            </a:ln>
            <a:effectLst/>
          </c:spPr>
          <c:invertIfNegative val="0"/>
          <c:cat>
            <c:strRef>
              <c:f>'Cost Evaluation'!$O$196:$Q$196</c:f>
              <c:strCache>
                <c:ptCount val="3"/>
                <c:pt idx="0">
                  <c:v>Current - Cw 32%</c:v>
                </c:pt>
                <c:pt idx="1">
                  <c:v>PD - Cw 32%</c:v>
                </c:pt>
                <c:pt idx="2">
                  <c:v>PD - Cw 65%</c:v>
                </c:pt>
              </c:strCache>
            </c:strRef>
          </c:cat>
          <c:val>
            <c:numRef>
              <c:f>'Cost Evaluation'!$O$197:$Q$197</c:f>
              <c:numCache>
                <c:formatCode>0%</c:formatCode>
                <c:ptCount val="3"/>
                <c:pt idx="0">
                  <c:v>0.36141442491780512</c:v>
                </c:pt>
                <c:pt idx="1">
                  <c:v>0.30094174187977474</c:v>
                </c:pt>
                <c:pt idx="2">
                  <c:v>0.16014277251467243</c:v>
                </c:pt>
              </c:numCache>
            </c:numRef>
          </c:val>
          <c:extLst>
            <c:ext xmlns:c16="http://schemas.microsoft.com/office/drawing/2014/chart" uri="{C3380CC4-5D6E-409C-BE32-E72D297353CC}">
              <c16:uniqueId val="{00000000-37A9-4F25-BD3A-8E7761869E66}"/>
            </c:ext>
          </c:extLst>
        </c:ser>
        <c:ser>
          <c:idx val="1"/>
          <c:order val="1"/>
          <c:tx>
            <c:strRef>
              <c:f>'Cost Evaluation'!$N$198</c:f>
              <c:strCache>
                <c:ptCount val="1"/>
                <c:pt idx="0">
                  <c:v>Water</c:v>
                </c:pt>
              </c:strCache>
            </c:strRef>
          </c:tx>
          <c:spPr>
            <a:solidFill>
              <a:schemeClr val="accent2"/>
            </a:solidFill>
            <a:ln>
              <a:noFill/>
            </a:ln>
            <a:effectLst/>
          </c:spPr>
          <c:invertIfNegative val="0"/>
          <c:cat>
            <c:strRef>
              <c:f>'Cost Evaluation'!$O$196:$Q$196</c:f>
              <c:strCache>
                <c:ptCount val="3"/>
                <c:pt idx="0">
                  <c:v>Current - Cw 32%</c:v>
                </c:pt>
                <c:pt idx="1">
                  <c:v>PD - Cw 32%</c:v>
                </c:pt>
                <c:pt idx="2">
                  <c:v>PD - Cw 65%</c:v>
                </c:pt>
              </c:strCache>
            </c:strRef>
          </c:cat>
          <c:val>
            <c:numRef>
              <c:f>'Cost Evaluation'!$O$198:$Q$198</c:f>
              <c:numCache>
                <c:formatCode>0%</c:formatCode>
                <c:ptCount val="3"/>
                <c:pt idx="0">
                  <c:v>0.48486764026079571</c:v>
                </c:pt>
                <c:pt idx="1">
                  <c:v>0.48486764026079565</c:v>
                </c:pt>
                <c:pt idx="2">
                  <c:v>0.19606478422590551</c:v>
                </c:pt>
              </c:numCache>
            </c:numRef>
          </c:val>
          <c:extLst>
            <c:ext xmlns:c16="http://schemas.microsoft.com/office/drawing/2014/chart" uri="{C3380CC4-5D6E-409C-BE32-E72D297353CC}">
              <c16:uniqueId val="{00000001-37A9-4F25-BD3A-8E7761869E66}"/>
            </c:ext>
          </c:extLst>
        </c:ser>
        <c:ser>
          <c:idx val="2"/>
          <c:order val="2"/>
          <c:tx>
            <c:strRef>
              <c:f>'Cost Evaluation'!$N$199</c:f>
              <c:strCache>
                <c:ptCount val="1"/>
                <c:pt idx="0">
                  <c:v>Emissions</c:v>
                </c:pt>
              </c:strCache>
            </c:strRef>
          </c:tx>
          <c:spPr>
            <a:solidFill>
              <a:srgbClr val="92D050"/>
            </a:solidFill>
            <a:ln>
              <a:noFill/>
            </a:ln>
            <a:effectLst/>
          </c:spPr>
          <c:invertIfNegative val="0"/>
          <c:cat>
            <c:strRef>
              <c:f>'Cost Evaluation'!$O$196:$Q$196</c:f>
              <c:strCache>
                <c:ptCount val="3"/>
                <c:pt idx="0">
                  <c:v>Current - Cw 32%</c:v>
                </c:pt>
                <c:pt idx="1">
                  <c:v>PD - Cw 32%</c:v>
                </c:pt>
                <c:pt idx="2">
                  <c:v>PD - Cw 65%</c:v>
                </c:pt>
              </c:strCache>
            </c:strRef>
          </c:cat>
          <c:val>
            <c:numRef>
              <c:f>'Cost Evaluation'!$O$199:$Q$199</c:f>
              <c:numCache>
                <c:formatCode>0%</c:formatCode>
                <c:ptCount val="3"/>
                <c:pt idx="0">
                  <c:v>4.9875190638657106E-2</c:v>
                </c:pt>
                <c:pt idx="1">
                  <c:v>4.1529960379408912E-2</c:v>
                </c:pt>
                <c:pt idx="2">
                  <c:v>2.2099702607024794E-2</c:v>
                </c:pt>
              </c:numCache>
            </c:numRef>
          </c:val>
          <c:extLst>
            <c:ext xmlns:c16="http://schemas.microsoft.com/office/drawing/2014/chart" uri="{C3380CC4-5D6E-409C-BE32-E72D297353CC}">
              <c16:uniqueId val="{00000002-37A9-4F25-BD3A-8E7761869E66}"/>
            </c:ext>
          </c:extLst>
        </c:ser>
        <c:ser>
          <c:idx val="3"/>
          <c:order val="3"/>
          <c:tx>
            <c:strRef>
              <c:f>'Cost Evaluation'!$N$200</c:f>
              <c:strCache>
                <c:ptCount val="1"/>
                <c:pt idx="0">
                  <c:v>Mantenance</c:v>
                </c:pt>
              </c:strCache>
            </c:strRef>
          </c:tx>
          <c:spPr>
            <a:solidFill>
              <a:srgbClr val="FFC000"/>
            </a:solidFill>
            <a:ln>
              <a:noFill/>
            </a:ln>
            <a:effectLst/>
          </c:spPr>
          <c:invertIfNegative val="0"/>
          <c:cat>
            <c:strRef>
              <c:f>'Cost Evaluation'!$O$196:$Q$196</c:f>
              <c:strCache>
                <c:ptCount val="3"/>
                <c:pt idx="0">
                  <c:v>Current - Cw 32%</c:v>
                </c:pt>
                <c:pt idx="1">
                  <c:v>PD - Cw 32%</c:v>
                </c:pt>
                <c:pt idx="2">
                  <c:v>PD - Cw 65%</c:v>
                </c:pt>
              </c:strCache>
            </c:strRef>
          </c:cat>
          <c:val>
            <c:numRef>
              <c:f>'Cost Evaluation'!$O$200:$Q$200</c:f>
              <c:numCache>
                <c:formatCode>0%</c:formatCode>
                <c:ptCount val="3"/>
                <c:pt idx="0">
                  <c:v>0.10384274418274214</c:v>
                </c:pt>
                <c:pt idx="1">
                  <c:v>3.9527238108269587E-2</c:v>
                </c:pt>
                <c:pt idx="2">
                  <c:v>1.3399063765515116E-2</c:v>
                </c:pt>
              </c:numCache>
            </c:numRef>
          </c:val>
          <c:extLst>
            <c:ext xmlns:c16="http://schemas.microsoft.com/office/drawing/2014/chart" uri="{C3380CC4-5D6E-409C-BE32-E72D297353CC}">
              <c16:uniqueId val="{00000003-37A9-4F25-BD3A-8E7761869E66}"/>
            </c:ext>
          </c:extLst>
        </c:ser>
        <c:dLbls>
          <c:showLegendKey val="0"/>
          <c:showVal val="0"/>
          <c:showCatName val="0"/>
          <c:showSerName val="0"/>
          <c:showPercent val="0"/>
          <c:showBubbleSize val="0"/>
        </c:dLbls>
        <c:gapWidth val="150"/>
        <c:overlap val="100"/>
        <c:axId val="972286456"/>
        <c:axId val="972290720"/>
      </c:barChart>
      <c:catAx>
        <c:axId val="972286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lumMod val="50000"/>
                  </a:schemeClr>
                </a:solidFill>
                <a:latin typeface="+mn-lt"/>
                <a:ea typeface="+mn-ea"/>
                <a:cs typeface="+mn-cs"/>
              </a:defRPr>
            </a:pPr>
            <a:endParaRPr lang="en-US"/>
          </a:p>
        </c:txPr>
        <c:crossAx val="972290720"/>
        <c:crosses val="autoZero"/>
        <c:auto val="1"/>
        <c:lblAlgn val="ctr"/>
        <c:lblOffset val="100"/>
        <c:noMultiLvlLbl val="0"/>
      </c:catAx>
      <c:valAx>
        <c:axId val="972290720"/>
        <c:scaling>
          <c:orientation val="minMax"/>
          <c:max val="1.05"/>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lumMod val="50000"/>
                  </a:schemeClr>
                </a:solidFill>
                <a:latin typeface="+mn-lt"/>
                <a:ea typeface="+mn-ea"/>
                <a:cs typeface="+mn-cs"/>
              </a:defRPr>
            </a:pPr>
            <a:endParaRPr lang="en-US"/>
          </a:p>
        </c:txPr>
        <c:crossAx val="972286456"/>
        <c:crosses val="autoZero"/>
        <c:crossBetween val="between"/>
        <c:majorUnit val="0.2"/>
        <c:minorUnit val="5.000000000000001E-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bg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strRef>
              <c:f>'Cost Evaluation'!$P$133</c:f>
              <c:strCache>
                <c:ptCount val="1"/>
                <c:pt idx="0">
                  <c:v>Power costs PD - 1 PS -   Cw 32%</c:v>
                </c:pt>
              </c:strCache>
            </c:strRef>
          </c:tx>
          <c:spPr>
            <a:ln w="25400" cap="rnd">
              <a:solidFill>
                <a:srgbClr val="C00000"/>
              </a:solidFill>
              <a:round/>
            </a:ln>
            <a:effectLst>
              <a:outerShdw blurRad="50800" dist="38100" dir="5400000" algn="t" rotWithShape="0">
                <a:prstClr val="black">
                  <a:alpha val="40000"/>
                </a:prstClr>
              </a:outerShdw>
            </a:effectLst>
          </c:spPr>
          <c:marker>
            <c:symbol val="none"/>
          </c:marker>
          <c:xVal>
            <c:numRef>
              <c:f>'Cost Evaluation'!$M$135:$M$147</c:f>
              <c:numCache>
                <c:formatCode>General</c:formatCode>
                <c:ptCount val="13"/>
                <c:pt idx="0">
                  <c:v>1</c:v>
                </c:pt>
                <c:pt idx="1">
                  <c:v>1.2</c:v>
                </c:pt>
                <c:pt idx="2">
                  <c:v>1.4000000000000001</c:v>
                </c:pt>
                <c:pt idx="3">
                  <c:v>1.5999999999999999</c:v>
                </c:pt>
                <c:pt idx="4">
                  <c:v>1.7999999999999998</c:v>
                </c:pt>
                <c:pt idx="5">
                  <c:v>2</c:v>
                </c:pt>
                <c:pt idx="6">
                  <c:v>2.1999999999999997</c:v>
                </c:pt>
                <c:pt idx="7">
                  <c:v>2.4</c:v>
                </c:pt>
                <c:pt idx="8">
                  <c:v>2.6</c:v>
                </c:pt>
                <c:pt idx="9">
                  <c:v>2.8000000000000003</c:v>
                </c:pt>
                <c:pt idx="10">
                  <c:v>2.9999999999999996</c:v>
                </c:pt>
                <c:pt idx="11">
                  <c:v>3.1999999999999997</c:v>
                </c:pt>
                <c:pt idx="12">
                  <c:v>3.4</c:v>
                </c:pt>
              </c:numCache>
            </c:numRef>
          </c:xVal>
          <c:yVal>
            <c:numRef>
              <c:f>'Cost Evaluation'!$O$135:$O$147</c:f>
              <c:numCache>
                <c:formatCode>General</c:formatCode>
                <c:ptCount val="13"/>
                <c:pt idx="0">
                  <c:v>1</c:v>
                </c:pt>
                <c:pt idx="1">
                  <c:v>0.91208791208791218</c:v>
                </c:pt>
                <c:pt idx="2">
                  <c:v>0.84615384615384626</c:v>
                </c:pt>
                <c:pt idx="3">
                  <c:v>0.78021978021978022</c:v>
                </c:pt>
                <c:pt idx="4">
                  <c:v>0.72527472527472525</c:v>
                </c:pt>
                <c:pt idx="5">
                  <c:v>0.68131868131868134</c:v>
                </c:pt>
                <c:pt idx="6">
                  <c:v>0.64835164835164838</c:v>
                </c:pt>
                <c:pt idx="7">
                  <c:v>0.60439560439560447</c:v>
                </c:pt>
                <c:pt idx="8">
                  <c:v>0.57142857142857151</c:v>
                </c:pt>
                <c:pt idx="9">
                  <c:v>0.5494505494505495</c:v>
                </c:pt>
                <c:pt idx="10">
                  <c:v>0.51648351648351654</c:v>
                </c:pt>
                <c:pt idx="11">
                  <c:v>0.49450549450549453</c:v>
                </c:pt>
                <c:pt idx="12">
                  <c:v>0.47252747252747251</c:v>
                </c:pt>
              </c:numCache>
            </c:numRef>
          </c:yVal>
          <c:smooth val="1"/>
          <c:extLst>
            <c:ext xmlns:c16="http://schemas.microsoft.com/office/drawing/2014/chart" uri="{C3380CC4-5D6E-409C-BE32-E72D297353CC}">
              <c16:uniqueId val="{00000000-482E-43EF-A87A-7542BCDF42D6}"/>
            </c:ext>
          </c:extLst>
        </c:ser>
        <c:ser>
          <c:idx val="1"/>
          <c:order val="1"/>
          <c:tx>
            <c:strRef>
              <c:f>'Cost Evaluation'!$S$133</c:f>
              <c:strCache>
                <c:ptCount val="1"/>
                <c:pt idx="0">
                  <c:v>Power costs PD - 1 PS - Cw 65%</c:v>
                </c:pt>
              </c:strCache>
            </c:strRef>
          </c:tx>
          <c:spPr>
            <a:ln w="25400" cap="rnd">
              <a:solidFill>
                <a:srgbClr val="FF0000"/>
              </a:solidFill>
              <a:round/>
            </a:ln>
            <a:effectLst>
              <a:outerShdw blurRad="50800" dist="38100" dir="5400000" algn="t" rotWithShape="0">
                <a:prstClr val="black">
                  <a:alpha val="40000"/>
                </a:prstClr>
              </a:outerShdw>
            </a:effectLst>
          </c:spPr>
          <c:marker>
            <c:symbol val="none"/>
          </c:marker>
          <c:xVal>
            <c:numRef>
              <c:f>'Cost Evaluation'!$M$135:$M$147</c:f>
              <c:numCache>
                <c:formatCode>General</c:formatCode>
                <c:ptCount val="13"/>
                <c:pt idx="0">
                  <c:v>1</c:v>
                </c:pt>
                <c:pt idx="1">
                  <c:v>1.2</c:v>
                </c:pt>
                <c:pt idx="2">
                  <c:v>1.4000000000000001</c:v>
                </c:pt>
                <c:pt idx="3">
                  <c:v>1.5999999999999999</c:v>
                </c:pt>
                <c:pt idx="4">
                  <c:v>1.7999999999999998</c:v>
                </c:pt>
                <c:pt idx="5">
                  <c:v>2</c:v>
                </c:pt>
                <c:pt idx="6">
                  <c:v>2.1999999999999997</c:v>
                </c:pt>
                <c:pt idx="7">
                  <c:v>2.4</c:v>
                </c:pt>
                <c:pt idx="8">
                  <c:v>2.6</c:v>
                </c:pt>
                <c:pt idx="9">
                  <c:v>2.8000000000000003</c:v>
                </c:pt>
                <c:pt idx="10">
                  <c:v>2.9999999999999996</c:v>
                </c:pt>
                <c:pt idx="11">
                  <c:v>3.1999999999999997</c:v>
                </c:pt>
                <c:pt idx="12">
                  <c:v>3.4</c:v>
                </c:pt>
              </c:numCache>
            </c:numRef>
          </c:xVal>
          <c:yVal>
            <c:numRef>
              <c:f>'Cost Evaluation'!$R$135:$R$147</c:f>
              <c:numCache>
                <c:formatCode>General</c:formatCode>
                <c:ptCount val="13"/>
                <c:pt idx="0">
                  <c:v>1</c:v>
                </c:pt>
                <c:pt idx="1">
                  <c:v>0.95161290322580649</c:v>
                </c:pt>
                <c:pt idx="2">
                  <c:v>0.88709677419354838</c:v>
                </c:pt>
                <c:pt idx="3">
                  <c:v>0.83870967741935487</c:v>
                </c:pt>
                <c:pt idx="4">
                  <c:v>0.79032258064516137</c:v>
                </c:pt>
                <c:pt idx="5">
                  <c:v>0.75806451612903225</c:v>
                </c:pt>
                <c:pt idx="6">
                  <c:v>0.72580645161290325</c:v>
                </c:pt>
                <c:pt idx="7">
                  <c:v>0.69354838709677413</c:v>
                </c:pt>
                <c:pt idx="8">
                  <c:v>0.66129032258064513</c:v>
                </c:pt>
                <c:pt idx="9">
                  <c:v>0.62903225806451613</c:v>
                </c:pt>
                <c:pt idx="10">
                  <c:v>0.61290322580645151</c:v>
                </c:pt>
                <c:pt idx="11">
                  <c:v>0.58064516129032262</c:v>
                </c:pt>
                <c:pt idx="12">
                  <c:v>0.56451612903225801</c:v>
                </c:pt>
              </c:numCache>
            </c:numRef>
          </c:yVal>
          <c:smooth val="1"/>
          <c:extLst>
            <c:ext xmlns:c16="http://schemas.microsoft.com/office/drawing/2014/chart" uri="{C3380CC4-5D6E-409C-BE32-E72D297353CC}">
              <c16:uniqueId val="{00000001-482E-43EF-A87A-7542BCDF42D6}"/>
            </c:ext>
          </c:extLst>
        </c:ser>
        <c:ser>
          <c:idx val="2"/>
          <c:order val="2"/>
          <c:tx>
            <c:strRef>
              <c:f>'Cost Evaluation'!$P$149</c:f>
              <c:strCache>
                <c:ptCount val="1"/>
                <c:pt idx="0">
                  <c:v>Water costs PD - 1 PS -   Cw 32%</c:v>
                </c:pt>
              </c:strCache>
            </c:strRef>
          </c:tx>
          <c:spPr>
            <a:ln w="25400" cap="rnd">
              <a:solidFill>
                <a:schemeClr val="accent3"/>
              </a:solidFill>
              <a:round/>
            </a:ln>
            <a:effectLst>
              <a:outerShdw blurRad="50800" dist="38100" dir="5400000" algn="t" rotWithShape="0">
                <a:prstClr val="black">
                  <a:alpha val="40000"/>
                </a:prstClr>
              </a:outerShdw>
            </a:effectLst>
          </c:spPr>
          <c:marker>
            <c:symbol val="none"/>
          </c:marker>
          <c:xVal>
            <c:numRef>
              <c:f>'Cost Evaluation'!$M$151:$M$163</c:f>
              <c:numCache>
                <c:formatCode>General</c:formatCode>
                <c:ptCount val="13"/>
                <c:pt idx="0">
                  <c:v>0.5</c:v>
                </c:pt>
                <c:pt idx="1">
                  <c:v>1</c:v>
                </c:pt>
                <c:pt idx="2">
                  <c:v>1.5</c:v>
                </c:pt>
                <c:pt idx="3">
                  <c:v>2</c:v>
                </c:pt>
                <c:pt idx="4">
                  <c:v>2.5</c:v>
                </c:pt>
                <c:pt idx="5">
                  <c:v>3</c:v>
                </c:pt>
                <c:pt idx="6">
                  <c:v>3.5</c:v>
                </c:pt>
                <c:pt idx="7">
                  <c:v>4</c:v>
                </c:pt>
                <c:pt idx="8">
                  <c:v>4.5</c:v>
                </c:pt>
                <c:pt idx="9">
                  <c:v>5</c:v>
                </c:pt>
                <c:pt idx="10">
                  <c:v>5.5</c:v>
                </c:pt>
                <c:pt idx="11">
                  <c:v>6</c:v>
                </c:pt>
                <c:pt idx="12">
                  <c:v>6.5</c:v>
                </c:pt>
              </c:numCache>
            </c:numRef>
          </c:xVal>
          <c:yVal>
            <c:numRef>
              <c:f>'Cost Evaluation'!$O$151:$O$163</c:f>
              <c:numCache>
                <c:formatCode>General</c:formatCode>
                <c:ptCount val="13"/>
                <c:pt idx="0">
                  <c:v>1</c:v>
                </c:pt>
                <c:pt idx="1">
                  <c:v>1</c:v>
                </c:pt>
                <c:pt idx="2">
                  <c:v>1</c:v>
                </c:pt>
                <c:pt idx="3">
                  <c:v>1</c:v>
                </c:pt>
                <c:pt idx="4">
                  <c:v>1</c:v>
                </c:pt>
                <c:pt idx="5">
                  <c:v>1</c:v>
                </c:pt>
                <c:pt idx="6">
                  <c:v>1</c:v>
                </c:pt>
                <c:pt idx="7">
                  <c:v>1</c:v>
                </c:pt>
                <c:pt idx="8">
                  <c:v>1</c:v>
                </c:pt>
                <c:pt idx="9">
                  <c:v>1</c:v>
                </c:pt>
                <c:pt idx="10">
                  <c:v>1</c:v>
                </c:pt>
                <c:pt idx="11">
                  <c:v>1</c:v>
                </c:pt>
                <c:pt idx="12">
                  <c:v>1</c:v>
                </c:pt>
              </c:numCache>
            </c:numRef>
          </c:yVal>
          <c:smooth val="1"/>
          <c:extLst>
            <c:ext xmlns:c16="http://schemas.microsoft.com/office/drawing/2014/chart" uri="{C3380CC4-5D6E-409C-BE32-E72D297353CC}">
              <c16:uniqueId val="{00000002-482E-43EF-A87A-7542BCDF42D6}"/>
            </c:ext>
          </c:extLst>
        </c:ser>
        <c:ser>
          <c:idx val="3"/>
          <c:order val="3"/>
          <c:tx>
            <c:strRef>
              <c:f>'Cost Evaluation'!$S$149</c:f>
              <c:strCache>
                <c:ptCount val="1"/>
                <c:pt idx="0">
                  <c:v>Water costs PD - 1 PS - Cw 65%</c:v>
                </c:pt>
              </c:strCache>
            </c:strRef>
          </c:tx>
          <c:spPr>
            <a:ln w="25400" cap="rnd">
              <a:solidFill>
                <a:srgbClr val="00B0F0"/>
              </a:solidFill>
              <a:round/>
            </a:ln>
            <a:effectLst>
              <a:outerShdw blurRad="50800" dist="38100" dir="5400000" algn="t" rotWithShape="0">
                <a:prstClr val="black">
                  <a:alpha val="40000"/>
                </a:prstClr>
              </a:outerShdw>
            </a:effectLst>
          </c:spPr>
          <c:marker>
            <c:symbol val="none"/>
          </c:marker>
          <c:xVal>
            <c:numRef>
              <c:f>'Cost Evaluation'!$M$151:$M$163</c:f>
              <c:numCache>
                <c:formatCode>General</c:formatCode>
                <c:ptCount val="13"/>
                <c:pt idx="0">
                  <c:v>0.5</c:v>
                </c:pt>
                <c:pt idx="1">
                  <c:v>1</c:v>
                </c:pt>
                <c:pt idx="2">
                  <c:v>1.5</c:v>
                </c:pt>
                <c:pt idx="3">
                  <c:v>2</c:v>
                </c:pt>
                <c:pt idx="4">
                  <c:v>2.5</c:v>
                </c:pt>
                <c:pt idx="5">
                  <c:v>3</c:v>
                </c:pt>
                <c:pt idx="6">
                  <c:v>3.5</c:v>
                </c:pt>
                <c:pt idx="7">
                  <c:v>4</c:v>
                </c:pt>
                <c:pt idx="8">
                  <c:v>4.5</c:v>
                </c:pt>
                <c:pt idx="9">
                  <c:v>5</c:v>
                </c:pt>
                <c:pt idx="10">
                  <c:v>5.5</c:v>
                </c:pt>
                <c:pt idx="11">
                  <c:v>6</c:v>
                </c:pt>
                <c:pt idx="12">
                  <c:v>6.5</c:v>
                </c:pt>
              </c:numCache>
            </c:numRef>
          </c:xVal>
          <c:yVal>
            <c:numRef>
              <c:f>'Cost Evaluation'!$R$151:$R$163</c:f>
              <c:numCache>
                <c:formatCode>General</c:formatCode>
                <c:ptCount val="13"/>
                <c:pt idx="0">
                  <c:v>1.3225806451612903</c:v>
                </c:pt>
                <c:pt idx="1">
                  <c:v>1</c:v>
                </c:pt>
                <c:pt idx="2">
                  <c:v>0.80645161290322576</c:v>
                </c:pt>
                <c:pt idx="3">
                  <c:v>0.67741935483870974</c:v>
                </c:pt>
                <c:pt idx="4">
                  <c:v>0.58064516129032262</c:v>
                </c:pt>
                <c:pt idx="5">
                  <c:v>0.5161290322580645</c:v>
                </c:pt>
                <c:pt idx="6">
                  <c:v>0.46774193548387094</c:v>
                </c:pt>
                <c:pt idx="7">
                  <c:v>0.41935483870967744</c:v>
                </c:pt>
                <c:pt idx="8">
                  <c:v>0.37096774193548382</c:v>
                </c:pt>
                <c:pt idx="9">
                  <c:v>0.35483870967741937</c:v>
                </c:pt>
                <c:pt idx="10">
                  <c:v>0.32258064516129031</c:v>
                </c:pt>
                <c:pt idx="11">
                  <c:v>0.30645161290322576</c:v>
                </c:pt>
                <c:pt idx="12">
                  <c:v>0.27419354838709675</c:v>
                </c:pt>
              </c:numCache>
            </c:numRef>
          </c:yVal>
          <c:smooth val="1"/>
          <c:extLst>
            <c:ext xmlns:c16="http://schemas.microsoft.com/office/drawing/2014/chart" uri="{C3380CC4-5D6E-409C-BE32-E72D297353CC}">
              <c16:uniqueId val="{00000003-482E-43EF-A87A-7542BCDF42D6}"/>
            </c:ext>
          </c:extLst>
        </c:ser>
        <c:ser>
          <c:idx val="4"/>
          <c:order val="4"/>
          <c:tx>
            <c:strRef>
              <c:f>'Cost Evaluation'!$P$165</c:f>
              <c:strCache>
                <c:ptCount val="1"/>
                <c:pt idx="0">
                  <c:v>Carbon costs PD - 1 PS -   Cw 32%</c:v>
                </c:pt>
              </c:strCache>
            </c:strRef>
          </c:tx>
          <c:spPr>
            <a:ln w="25400" cap="rnd">
              <a:solidFill>
                <a:srgbClr val="00B050"/>
              </a:solidFill>
              <a:round/>
            </a:ln>
            <a:effectLst>
              <a:outerShdw blurRad="50800" dist="38100" dir="5400000" algn="t" rotWithShape="0">
                <a:prstClr val="black">
                  <a:alpha val="40000"/>
                </a:prstClr>
              </a:outerShdw>
            </a:effectLst>
          </c:spPr>
          <c:marker>
            <c:symbol val="none"/>
          </c:marker>
          <c:xVal>
            <c:numRef>
              <c:f>'Cost Evaluation'!$M$167:$M$179</c:f>
              <c:numCache>
                <c:formatCode>General</c:formatCode>
                <c:ptCount val="13"/>
                <c:pt idx="0">
                  <c:v>1</c:v>
                </c:pt>
                <c:pt idx="1">
                  <c:v>1.3333333333333333</c:v>
                </c:pt>
                <c:pt idx="2">
                  <c:v>1.6666666666666667</c:v>
                </c:pt>
                <c:pt idx="3">
                  <c:v>2</c:v>
                </c:pt>
                <c:pt idx="4">
                  <c:v>2.3333333333333335</c:v>
                </c:pt>
                <c:pt idx="5">
                  <c:v>2.6666666666666665</c:v>
                </c:pt>
                <c:pt idx="6">
                  <c:v>3</c:v>
                </c:pt>
                <c:pt idx="7">
                  <c:v>3.3333333333333335</c:v>
                </c:pt>
                <c:pt idx="8">
                  <c:v>3.6666666666666665</c:v>
                </c:pt>
                <c:pt idx="9">
                  <c:v>4</c:v>
                </c:pt>
                <c:pt idx="10">
                  <c:v>4.333333333333333</c:v>
                </c:pt>
                <c:pt idx="11">
                  <c:v>4.666666666666667</c:v>
                </c:pt>
                <c:pt idx="12">
                  <c:v>5</c:v>
                </c:pt>
              </c:numCache>
            </c:numRef>
          </c:xVal>
          <c:yVal>
            <c:numRef>
              <c:f>'Cost Evaluation'!$O$167:$O$179</c:f>
              <c:numCache>
                <c:formatCode>General</c:formatCode>
                <c:ptCount val="13"/>
                <c:pt idx="0">
                  <c:v>1</c:v>
                </c:pt>
                <c:pt idx="1">
                  <c:v>0.9780219780219781</c:v>
                </c:pt>
                <c:pt idx="2">
                  <c:v>0.95604395604395598</c:v>
                </c:pt>
                <c:pt idx="3">
                  <c:v>0.93406593406593408</c:v>
                </c:pt>
                <c:pt idx="4">
                  <c:v>0.92307692307692313</c:v>
                </c:pt>
                <c:pt idx="5">
                  <c:v>0.90109890109890101</c:v>
                </c:pt>
                <c:pt idx="6">
                  <c:v>0.87912087912087911</c:v>
                </c:pt>
                <c:pt idx="7">
                  <c:v>0.86813186813186816</c:v>
                </c:pt>
                <c:pt idx="8">
                  <c:v>0.85714285714285721</c:v>
                </c:pt>
                <c:pt idx="9">
                  <c:v>0.8351648351648352</c:v>
                </c:pt>
                <c:pt idx="10">
                  <c:v>0.82417582417582425</c:v>
                </c:pt>
                <c:pt idx="11">
                  <c:v>0.8131868131868133</c:v>
                </c:pt>
                <c:pt idx="12">
                  <c:v>0.79120879120879128</c:v>
                </c:pt>
              </c:numCache>
            </c:numRef>
          </c:yVal>
          <c:smooth val="1"/>
          <c:extLst>
            <c:ext xmlns:c16="http://schemas.microsoft.com/office/drawing/2014/chart" uri="{C3380CC4-5D6E-409C-BE32-E72D297353CC}">
              <c16:uniqueId val="{00000004-482E-43EF-A87A-7542BCDF42D6}"/>
            </c:ext>
          </c:extLst>
        </c:ser>
        <c:ser>
          <c:idx val="5"/>
          <c:order val="5"/>
          <c:tx>
            <c:strRef>
              <c:f>'Cost Evaluation'!$S$165</c:f>
              <c:strCache>
                <c:ptCount val="1"/>
                <c:pt idx="0">
                  <c:v>Carbon costs PD - 1 PS - Cw 65%</c:v>
                </c:pt>
              </c:strCache>
            </c:strRef>
          </c:tx>
          <c:spPr>
            <a:ln w="25400" cap="rnd">
              <a:solidFill>
                <a:schemeClr val="accent6"/>
              </a:solidFill>
              <a:round/>
            </a:ln>
            <a:effectLst>
              <a:outerShdw blurRad="50800" dist="38100" dir="5400000" algn="t" rotWithShape="0">
                <a:prstClr val="black">
                  <a:alpha val="40000"/>
                </a:prstClr>
              </a:outerShdw>
            </a:effectLst>
          </c:spPr>
          <c:marker>
            <c:symbol val="none"/>
          </c:marker>
          <c:xVal>
            <c:numRef>
              <c:f>'Cost Evaluation'!$M$167:$M$179</c:f>
              <c:numCache>
                <c:formatCode>General</c:formatCode>
                <c:ptCount val="13"/>
                <c:pt idx="0">
                  <c:v>1</c:v>
                </c:pt>
                <c:pt idx="1">
                  <c:v>1.3333333333333333</c:v>
                </c:pt>
                <c:pt idx="2">
                  <c:v>1.6666666666666667</c:v>
                </c:pt>
                <c:pt idx="3">
                  <c:v>2</c:v>
                </c:pt>
                <c:pt idx="4">
                  <c:v>2.3333333333333335</c:v>
                </c:pt>
                <c:pt idx="5">
                  <c:v>2.6666666666666665</c:v>
                </c:pt>
                <c:pt idx="6">
                  <c:v>3</c:v>
                </c:pt>
                <c:pt idx="7">
                  <c:v>3.3333333333333335</c:v>
                </c:pt>
                <c:pt idx="8">
                  <c:v>3.6666666666666665</c:v>
                </c:pt>
                <c:pt idx="9">
                  <c:v>4</c:v>
                </c:pt>
                <c:pt idx="10">
                  <c:v>4.333333333333333</c:v>
                </c:pt>
                <c:pt idx="11">
                  <c:v>4.666666666666667</c:v>
                </c:pt>
                <c:pt idx="12">
                  <c:v>5</c:v>
                </c:pt>
              </c:numCache>
            </c:numRef>
          </c:xVal>
          <c:yVal>
            <c:numRef>
              <c:f>'Cost Evaluation'!$R$167:$R$179</c:f>
              <c:numCache>
                <c:formatCode>General</c:formatCode>
                <c:ptCount val="13"/>
                <c:pt idx="0">
                  <c:v>1</c:v>
                </c:pt>
                <c:pt idx="1">
                  <c:v>1</c:v>
                </c:pt>
                <c:pt idx="2">
                  <c:v>0.98387096774193539</c:v>
                </c:pt>
                <c:pt idx="3">
                  <c:v>0.96774193548387089</c:v>
                </c:pt>
                <c:pt idx="4">
                  <c:v>0.95161290322580649</c:v>
                </c:pt>
                <c:pt idx="5">
                  <c:v>0.93548387096774188</c:v>
                </c:pt>
                <c:pt idx="6">
                  <c:v>0.91935483870967738</c:v>
                </c:pt>
                <c:pt idx="7">
                  <c:v>0.90322580645161277</c:v>
                </c:pt>
                <c:pt idx="8">
                  <c:v>0.90322580645161277</c:v>
                </c:pt>
                <c:pt idx="9">
                  <c:v>0.88709677419354838</c:v>
                </c:pt>
                <c:pt idx="10">
                  <c:v>0.87096774193548387</c:v>
                </c:pt>
                <c:pt idx="11">
                  <c:v>0.87096774193548387</c:v>
                </c:pt>
                <c:pt idx="12">
                  <c:v>0.85483870967741926</c:v>
                </c:pt>
              </c:numCache>
            </c:numRef>
          </c:yVal>
          <c:smooth val="1"/>
          <c:extLst>
            <c:ext xmlns:c16="http://schemas.microsoft.com/office/drawing/2014/chart" uri="{C3380CC4-5D6E-409C-BE32-E72D297353CC}">
              <c16:uniqueId val="{00000005-482E-43EF-A87A-7542BCDF42D6}"/>
            </c:ext>
          </c:extLst>
        </c:ser>
        <c:dLbls>
          <c:showLegendKey val="0"/>
          <c:showVal val="0"/>
          <c:showCatName val="0"/>
          <c:showSerName val="0"/>
          <c:showPercent val="0"/>
          <c:showBubbleSize val="0"/>
        </c:dLbls>
        <c:axId val="1145249216"/>
        <c:axId val="1145250856"/>
      </c:scatterChart>
      <c:valAx>
        <c:axId val="1145249216"/>
        <c:scaling>
          <c:orientation val="minMax"/>
          <c:max val="4"/>
        </c:scaling>
        <c:delete val="0"/>
        <c:axPos val="b"/>
        <c:majorGridlines>
          <c:spPr>
            <a:ln w="9525" cap="flat" cmpd="sng" algn="ctr">
              <a:solidFill>
                <a:schemeClr val="bg1">
                  <a:lumMod val="75000"/>
                </a:schemeClr>
              </a:solidFill>
              <a:round/>
            </a:ln>
            <a:effectLst/>
          </c:spPr>
        </c:majorGridlines>
        <c:title>
          <c:tx>
            <c:rich>
              <a:bodyPr rot="0" spcFirstLastPara="1" vertOverflow="ellipsis" vert="horz" wrap="square" anchor="ctr" anchorCtr="1"/>
              <a:lstStyle/>
              <a:p>
                <a:pPr>
                  <a:defRPr sz="900" b="0" i="0" u="none" strike="noStrike" kern="1200" baseline="0">
                    <a:solidFill>
                      <a:schemeClr val="tx2">
                        <a:lumMod val="50000"/>
                      </a:schemeClr>
                    </a:solidFill>
                    <a:latin typeface="+mn-lt"/>
                    <a:ea typeface="+mn-ea"/>
                    <a:cs typeface="+mn-cs"/>
                  </a:defRPr>
                </a:pPr>
                <a:r>
                  <a:rPr lang="en-US" sz="900">
                    <a:solidFill>
                      <a:schemeClr val="tx2">
                        <a:lumMod val="50000"/>
                      </a:schemeClr>
                    </a:solidFill>
                  </a:rPr>
                  <a:t>Cost variation</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2">
                      <a:lumMod val="50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2">
                    <a:lumMod val="50000"/>
                  </a:schemeClr>
                </a:solidFill>
                <a:latin typeface="+mn-lt"/>
                <a:ea typeface="+mn-ea"/>
                <a:cs typeface="+mn-cs"/>
              </a:defRPr>
            </a:pPr>
            <a:endParaRPr lang="en-US"/>
          </a:p>
        </c:txPr>
        <c:crossAx val="1145250856"/>
        <c:crosses val="autoZero"/>
        <c:crossBetween val="midCat"/>
      </c:valAx>
      <c:valAx>
        <c:axId val="1145250856"/>
        <c:scaling>
          <c:orientation val="minMax"/>
        </c:scaling>
        <c:delete val="0"/>
        <c:axPos val="l"/>
        <c:majorGridlines>
          <c:spPr>
            <a:ln w="9525" cap="flat" cmpd="sng" algn="ctr">
              <a:solidFill>
                <a:schemeClr val="bg1">
                  <a:lumMod val="7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2">
                        <a:lumMod val="50000"/>
                      </a:schemeClr>
                    </a:solidFill>
                    <a:latin typeface="+mn-lt"/>
                    <a:ea typeface="+mn-ea"/>
                    <a:cs typeface="+mn-cs"/>
                  </a:defRPr>
                </a:pPr>
                <a:r>
                  <a:rPr lang="en-US" sz="900" dirty="0">
                    <a:solidFill>
                      <a:schemeClr val="tx2">
                        <a:lumMod val="50000"/>
                      </a:schemeClr>
                    </a:solidFill>
                  </a:rPr>
                  <a:t>Payback period </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2">
                      <a:lumMod val="50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2">
                    <a:lumMod val="50000"/>
                  </a:schemeClr>
                </a:solidFill>
                <a:latin typeface="+mn-lt"/>
                <a:ea typeface="+mn-ea"/>
                <a:cs typeface="+mn-cs"/>
              </a:defRPr>
            </a:pPr>
            <a:endParaRPr lang="en-US"/>
          </a:p>
        </c:txPr>
        <c:crossAx val="114524921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56166C-2CFF-4B68-A024-920AC419C95B}"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GB"/>
        </a:p>
      </dgm:t>
    </dgm:pt>
    <dgm:pt modelId="{0735B6B3-DBF3-4629-B5D8-E31BF2DC3B1F}">
      <dgm:prSet phldrT="[Text]"/>
      <dgm:spPr>
        <a:solidFill>
          <a:schemeClr val="accent6"/>
        </a:solidFill>
      </dgm:spPr>
      <dgm:t>
        <a:bodyPr/>
        <a:lstStyle/>
        <a:p>
          <a:r>
            <a:rPr lang="en-US" b="1" dirty="0"/>
            <a:t>SUSTAINABLE TAILINGS MANAGEMENT</a:t>
          </a:r>
          <a:endParaRPr lang="en-GB" b="1" dirty="0"/>
        </a:p>
      </dgm:t>
    </dgm:pt>
    <dgm:pt modelId="{F3ACD825-5B4B-4381-88D1-7A76C45FC47A}" type="parTrans" cxnId="{A22C20A9-98E9-4E55-B434-050C0FB596C7}">
      <dgm:prSet/>
      <dgm:spPr/>
      <dgm:t>
        <a:bodyPr/>
        <a:lstStyle/>
        <a:p>
          <a:endParaRPr lang="en-GB"/>
        </a:p>
      </dgm:t>
    </dgm:pt>
    <dgm:pt modelId="{C6A5FFD3-D956-452A-AEE5-6AF029608313}" type="sibTrans" cxnId="{A22C20A9-98E9-4E55-B434-050C0FB596C7}">
      <dgm:prSet/>
      <dgm:spPr/>
      <dgm:t>
        <a:bodyPr/>
        <a:lstStyle/>
        <a:p>
          <a:endParaRPr lang="en-GB"/>
        </a:p>
      </dgm:t>
    </dgm:pt>
    <dgm:pt modelId="{AE3CC790-2D61-47D9-A1AB-36872F219872}">
      <dgm:prSet phldrT="[Text]" custT="1"/>
      <dgm:spPr>
        <a:solidFill>
          <a:schemeClr val="tx2">
            <a:lumMod val="40000"/>
            <a:lumOff val="60000"/>
          </a:schemeClr>
        </a:solidFill>
      </dgm:spPr>
      <dgm:t>
        <a:bodyPr/>
        <a:lstStyle/>
        <a:p>
          <a:pPr marL="0" lvl="0" indent="0" algn="ctr" defTabSz="355600">
            <a:lnSpc>
              <a:spcPct val="90000"/>
            </a:lnSpc>
            <a:spcBef>
              <a:spcPct val="0"/>
            </a:spcBef>
            <a:spcAft>
              <a:spcPct val="35000"/>
            </a:spcAft>
            <a:buNone/>
          </a:pPr>
          <a:r>
            <a:rPr lang="en-US" sz="800" b="1" kern="1200" dirty="0">
              <a:solidFill>
                <a:schemeClr val="tx1"/>
              </a:solidFill>
              <a:latin typeface="Arial" panose="020B0604020202020204"/>
              <a:ea typeface="+mn-ea"/>
              <a:cs typeface="+mn-cs"/>
            </a:rPr>
            <a:t>NET ZERO EMISSIONS</a:t>
          </a:r>
          <a:endParaRPr lang="en-GB" sz="800" b="1" kern="1200" dirty="0">
            <a:solidFill>
              <a:schemeClr val="tx1"/>
            </a:solidFill>
            <a:latin typeface="Arial" panose="020B0604020202020204"/>
            <a:ea typeface="+mn-ea"/>
            <a:cs typeface="+mn-cs"/>
          </a:endParaRPr>
        </a:p>
      </dgm:t>
    </dgm:pt>
    <dgm:pt modelId="{07FC4AD6-8D17-4A60-AEA2-CD0AA199EE66}" type="parTrans" cxnId="{05CB91D1-A1BB-4EAF-B873-2DC13B970659}">
      <dgm:prSet/>
      <dgm:spPr/>
      <dgm:t>
        <a:bodyPr/>
        <a:lstStyle/>
        <a:p>
          <a:endParaRPr lang="en-GB"/>
        </a:p>
      </dgm:t>
    </dgm:pt>
    <dgm:pt modelId="{FD87CC76-DE5A-47E6-8DC9-ED488306D56C}" type="sibTrans" cxnId="{05CB91D1-A1BB-4EAF-B873-2DC13B970659}">
      <dgm:prSet/>
      <dgm:spPr>
        <a:solidFill>
          <a:schemeClr val="accent6">
            <a:lumMod val="40000"/>
            <a:lumOff val="60000"/>
          </a:schemeClr>
        </a:solidFill>
      </dgm:spPr>
      <dgm:t>
        <a:bodyPr/>
        <a:lstStyle/>
        <a:p>
          <a:endParaRPr lang="en-GB"/>
        </a:p>
      </dgm:t>
    </dgm:pt>
    <dgm:pt modelId="{47316525-AF53-466B-AD29-90C8785AA581}">
      <dgm:prSet phldrT="[Text]" custT="1"/>
      <dgm:spPr>
        <a:solidFill>
          <a:schemeClr val="tx2">
            <a:lumMod val="40000"/>
            <a:lumOff val="60000"/>
          </a:schemeClr>
        </a:solidFill>
      </dgm:spPr>
      <dgm:t>
        <a:bodyPr/>
        <a:lstStyle/>
        <a:p>
          <a:pPr marL="0" lvl="0" indent="0" algn="ctr" defTabSz="355600">
            <a:lnSpc>
              <a:spcPct val="90000"/>
            </a:lnSpc>
            <a:spcBef>
              <a:spcPct val="0"/>
            </a:spcBef>
            <a:spcAft>
              <a:spcPct val="35000"/>
            </a:spcAft>
            <a:buNone/>
          </a:pPr>
          <a:r>
            <a:rPr lang="en-US" sz="800" b="1" kern="1200" dirty="0">
              <a:solidFill>
                <a:prstClr val="black"/>
              </a:solidFill>
              <a:latin typeface="Arial" panose="020B0604020202020204"/>
              <a:ea typeface="+mn-ea"/>
              <a:cs typeface="+mn-cs"/>
            </a:rPr>
            <a:t>LONG-TERM TSF STABILITY</a:t>
          </a:r>
          <a:endParaRPr lang="en-GB" sz="800" b="1" kern="1200" dirty="0">
            <a:solidFill>
              <a:prstClr val="black"/>
            </a:solidFill>
            <a:latin typeface="Arial" panose="020B0604020202020204"/>
            <a:ea typeface="+mn-ea"/>
            <a:cs typeface="+mn-cs"/>
          </a:endParaRPr>
        </a:p>
      </dgm:t>
    </dgm:pt>
    <dgm:pt modelId="{D2363E4E-4693-48B6-82DE-473CE6731767}" type="parTrans" cxnId="{E846ABFA-3096-4673-9EA3-C10D116F6D5F}">
      <dgm:prSet/>
      <dgm:spPr/>
      <dgm:t>
        <a:bodyPr/>
        <a:lstStyle/>
        <a:p>
          <a:endParaRPr lang="en-GB"/>
        </a:p>
      </dgm:t>
    </dgm:pt>
    <dgm:pt modelId="{C9CF7C5D-D5C0-4403-9C9A-533FEBD5D8B0}" type="sibTrans" cxnId="{E846ABFA-3096-4673-9EA3-C10D116F6D5F}">
      <dgm:prSet/>
      <dgm:spPr>
        <a:solidFill>
          <a:schemeClr val="accent6">
            <a:lumMod val="40000"/>
            <a:lumOff val="60000"/>
          </a:schemeClr>
        </a:solidFill>
      </dgm:spPr>
      <dgm:t>
        <a:bodyPr/>
        <a:lstStyle/>
        <a:p>
          <a:endParaRPr lang="en-GB"/>
        </a:p>
      </dgm:t>
    </dgm:pt>
    <dgm:pt modelId="{0B3B7F96-8812-4460-914F-9A143273C800}">
      <dgm:prSet phldrT="[Text]" custT="1"/>
      <dgm:spPr>
        <a:solidFill>
          <a:schemeClr val="tx2">
            <a:lumMod val="40000"/>
            <a:lumOff val="60000"/>
          </a:schemeClr>
        </a:solidFill>
      </dgm:spPr>
      <dgm:t>
        <a:bodyPr/>
        <a:lstStyle/>
        <a:p>
          <a:pPr marL="0" lvl="0" indent="0" algn="ctr" defTabSz="355600">
            <a:lnSpc>
              <a:spcPct val="90000"/>
            </a:lnSpc>
            <a:spcBef>
              <a:spcPct val="0"/>
            </a:spcBef>
            <a:spcAft>
              <a:spcPct val="35000"/>
            </a:spcAft>
            <a:buNone/>
          </a:pPr>
          <a:r>
            <a:rPr lang="en-US" sz="800" b="1" kern="1200" dirty="0">
              <a:solidFill>
                <a:prstClr val="black"/>
              </a:solidFill>
              <a:latin typeface="Arial" panose="020B0604020202020204"/>
              <a:ea typeface="+mn-ea"/>
              <a:cs typeface="+mn-cs"/>
            </a:rPr>
            <a:t>WATER CONSERVATION</a:t>
          </a:r>
          <a:endParaRPr lang="en-GB" sz="800" b="1" kern="1200" dirty="0">
            <a:solidFill>
              <a:prstClr val="black"/>
            </a:solidFill>
            <a:latin typeface="Arial" panose="020B0604020202020204"/>
            <a:ea typeface="+mn-ea"/>
            <a:cs typeface="+mn-cs"/>
          </a:endParaRPr>
        </a:p>
      </dgm:t>
    </dgm:pt>
    <dgm:pt modelId="{CDDC31CC-1F74-47B5-80AE-074FDAB050FD}" type="parTrans" cxnId="{8D39E480-6DE1-4A52-ADBC-64837741FB4D}">
      <dgm:prSet/>
      <dgm:spPr/>
      <dgm:t>
        <a:bodyPr/>
        <a:lstStyle/>
        <a:p>
          <a:endParaRPr lang="en-GB"/>
        </a:p>
      </dgm:t>
    </dgm:pt>
    <dgm:pt modelId="{CB1669D5-E3EA-4040-BF8D-831BD8E87317}" type="sibTrans" cxnId="{8D39E480-6DE1-4A52-ADBC-64837741FB4D}">
      <dgm:prSet/>
      <dgm:spPr>
        <a:solidFill>
          <a:schemeClr val="accent6">
            <a:lumMod val="40000"/>
            <a:lumOff val="60000"/>
          </a:schemeClr>
        </a:solidFill>
      </dgm:spPr>
      <dgm:t>
        <a:bodyPr/>
        <a:lstStyle/>
        <a:p>
          <a:endParaRPr lang="en-GB"/>
        </a:p>
      </dgm:t>
    </dgm:pt>
    <dgm:pt modelId="{DF15BF9B-4EDA-4DF1-980F-7D6A2FFE3C25}" type="pres">
      <dgm:prSet presAssocID="{3556166C-2CFF-4B68-A024-920AC419C95B}" presName="Name0" presStyleCnt="0">
        <dgm:presLayoutVars>
          <dgm:chMax val="1"/>
          <dgm:dir/>
          <dgm:animLvl val="ctr"/>
          <dgm:resizeHandles val="exact"/>
        </dgm:presLayoutVars>
      </dgm:prSet>
      <dgm:spPr/>
    </dgm:pt>
    <dgm:pt modelId="{28412657-E276-4CF5-BE1B-26BDB9DA5002}" type="pres">
      <dgm:prSet presAssocID="{0735B6B3-DBF3-4629-B5D8-E31BF2DC3B1F}" presName="centerShape" presStyleLbl="node0" presStyleIdx="0" presStyleCnt="1" custScaleX="136941" custScaleY="136941"/>
      <dgm:spPr/>
    </dgm:pt>
    <dgm:pt modelId="{3F2D7679-EEDA-48D2-8422-74FD416779E8}" type="pres">
      <dgm:prSet presAssocID="{AE3CC790-2D61-47D9-A1AB-36872F219872}" presName="node" presStyleLbl="node1" presStyleIdx="0" presStyleCnt="3" custScaleX="152157" custScaleY="152157">
        <dgm:presLayoutVars>
          <dgm:bulletEnabled val="1"/>
        </dgm:presLayoutVars>
      </dgm:prSet>
      <dgm:spPr/>
    </dgm:pt>
    <dgm:pt modelId="{FD9F0039-A67B-44A0-8EAD-19C44BF9009E}" type="pres">
      <dgm:prSet presAssocID="{AE3CC790-2D61-47D9-A1AB-36872F219872}" presName="dummy" presStyleCnt="0"/>
      <dgm:spPr/>
    </dgm:pt>
    <dgm:pt modelId="{44C0BBFE-E622-4AF7-85C7-E0B9C862D7CC}" type="pres">
      <dgm:prSet presAssocID="{FD87CC76-DE5A-47E6-8DC9-ED488306D56C}" presName="sibTrans" presStyleLbl="sibTrans2D1" presStyleIdx="0" presStyleCnt="3"/>
      <dgm:spPr/>
    </dgm:pt>
    <dgm:pt modelId="{69440DA2-E77B-4BCF-9B81-C1D2B1B53C9E}" type="pres">
      <dgm:prSet presAssocID="{47316525-AF53-466B-AD29-90C8785AA581}" presName="node" presStyleLbl="node1" presStyleIdx="1" presStyleCnt="3" custScaleX="152157" custScaleY="152157">
        <dgm:presLayoutVars>
          <dgm:bulletEnabled val="1"/>
        </dgm:presLayoutVars>
      </dgm:prSet>
      <dgm:spPr/>
    </dgm:pt>
    <dgm:pt modelId="{77DCCBBD-4D4C-4826-8F19-AC3B4E127645}" type="pres">
      <dgm:prSet presAssocID="{47316525-AF53-466B-AD29-90C8785AA581}" presName="dummy" presStyleCnt="0"/>
      <dgm:spPr/>
    </dgm:pt>
    <dgm:pt modelId="{7075FAFA-3826-408A-8C59-06A52CBA6851}" type="pres">
      <dgm:prSet presAssocID="{C9CF7C5D-D5C0-4403-9C9A-533FEBD5D8B0}" presName="sibTrans" presStyleLbl="sibTrans2D1" presStyleIdx="1" presStyleCnt="3"/>
      <dgm:spPr/>
    </dgm:pt>
    <dgm:pt modelId="{B0B9586C-CFD4-4201-BDA0-59E2D676E02B}" type="pres">
      <dgm:prSet presAssocID="{0B3B7F96-8812-4460-914F-9A143273C800}" presName="node" presStyleLbl="node1" presStyleIdx="2" presStyleCnt="3" custScaleX="152157" custScaleY="152157">
        <dgm:presLayoutVars>
          <dgm:bulletEnabled val="1"/>
        </dgm:presLayoutVars>
      </dgm:prSet>
      <dgm:spPr/>
    </dgm:pt>
    <dgm:pt modelId="{DD462B2C-2A26-4860-AB44-88CB8162ECAD}" type="pres">
      <dgm:prSet presAssocID="{0B3B7F96-8812-4460-914F-9A143273C800}" presName="dummy" presStyleCnt="0"/>
      <dgm:spPr/>
    </dgm:pt>
    <dgm:pt modelId="{21C7DC6C-D0B7-44D1-B272-593A4FDBBD6F}" type="pres">
      <dgm:prSet presAssocID="{CB1669D5-E3EA-4040-BF8D-831BD8E87317}" presName="sibTrans" presStyleLbl="sibTrans2D1" presStyleIdx="2" presStyleCnt="3"/>
      <dgm:spPr/>
    </dgm:pt>
  </dgm:ptLst>
  <dgm:cxnLst>
    <dgm:cxn modelId="{B710691F-B449-46A7-A969-5C2FCF492A33}" type="presOf" srcId="{AE3CC790-2D61-47D9-A1AB-36872F219872}" destId="{3F2D7679-EEDA-48D2-8422-74FD416779E8}" srcOrd="0" destOrd="0" presId="urn:microsoft.com/office/officeart/2005/8/layout/radial6"/>
    <dgm:cxn modelId="{436F9C2D-6A94-4B50-95C0-C611CB38575B}" type="presOf" srcId="{3556166C-2CFF-4B68-A024-920AC419C95B}" destId="{DF15BF9B-4EDA-4DF1-980F-7D6A2FFE3C25}" srcOrd="0" destOrd="0" presId="urn:microsoft.com/office/officeart/2005/8/layout/radial6"/>
    <dgm:cxn modelId="{A894E040-D46F-4B9E-A215-434F44D07FA8}" type="presOf" srcId="{47316525-AF53-466B-AD29-90C8785AA581}" destId="{69440DA2-E77B-4BCF-9B81-C1D2B1B53C9E}" srcOrd="0" destOrd="0" presId="urn:microsoft.com/office/officeart/2005/8/layout/radial6"/>
    <dgm:cxn modelId="{8D39E480-6DE1-4A52-ADBC-64837741FB4D}" srcId="{0735B6B3-DBF3-4629-B5D8-E31BF2DC3B1F}" destId="{0B3B7F96-8812-4460-914F-9A143273C800}" srcOrd="2" destOrd="0" parTransId="{CDDC31CC-1F74-47B5-80AE-074FDAB050FD}" sibTransId="{CB1669D5-E3EA-4040-BF8D-831BD8E87317}"/>
    <dgm:cxn modelId="{A22C20A9-98E9-4E55-B434-050C0FB596C7}" srcId="{3556166C-2CFF-4B68-A024-920AC419C95B}" destId="{0735B6B3-DBF3-4629-B5D8-E31BF2DC3B1F}" srcOrd="0" destOrd="0" parTransId="{F3ACD825-5B4B-4381-88D1-7A76C45FC47A}" sibTransId="{C6A5FFD3-D956-452A-AEE5-6AF029608313}"/>
    <dgm:cxn modelId="{CC2E90B8-1E0A-4121-8AC5-B2FD27AA1DD9}" type="presOf" srcId="{0735B6B3-DBF3-4629-B5D8-E31BF2DC3B1F}" destId="{28412657-E276-4CF5-BE1B-26BDB9DA5002}" srcOrd="0" destOrd="0" presId="urn:microsoft.com/office/officeart/2005/8/layout/radial6"/>
    <dgm:cxn modelId="{05CB91D1-A1BB-4EAF-B873-2DC13B970659}" srcId="{0735B6B3-DBF3-4629-B5D8-E31BF2DC3B1F}" destId="{AE3CC790-2D61-47D9-A1AB-36872F219872}" srcOrd="0" destOrd="0" parTransId="{07FC4AD6-8D17-4A60-AEA2-CD0AA199EE66}" sibTransId="{FD87CC76-DE5A-47E6-8DC9-ED488306D56C}"/>
    <dgm:cxn modelId="{155A0ADF-4047-425A-A0C8-E3EF94BBF155}" type="presOf" srcId="{C9CF7C5D-D5C0-4403-9C9A-533FEBD5D8B0}" destId="{7075FAFA-3826-408A-8C59-06A52CBA6851}" srcOrd="0" destOrd="0" presId="urn:microsoft.com/office/officeart/2005/8/layout/radial6"/>
    <dgm:cxn modelId="{5AE760E7-B25B-4206-B71E-2AE226855941}" type="presOf" srcId="{0B3B7F96-8812-4460-914F-9A143273C800}" destId="{B0B9586C-CFD4-4201-BDA0-59E2D676E02B}" srcOrd="0" destOrd="0" presId="urn:microsoft.com/office/officeart/2005/8/layout/radial6"/>
    <dgm:cxn modelId="{09D0DDF1-F6A6-4E5F-A1AB-7C160DD5CDEC}" type="presOf" srcId="{FD87CC76-DE5A-47E6-8DC9-ED488306D56C}" destId="{44C0BBFE-E622-4AF7-85C7-E0B9C862D7CC}" srcOrd="0" destOrd="0" presId="urn:microsoft.com/office/officeart/2005/8/layout/radial6"/>
    <dgm:cxn modelId="{E846ABFA-3096-4673-9EA3-C10D116F6D5F}" srcId="{0735B6B3-DBF3-4629-B5D8-E31BF2DC3B1F}" destId="{47316525-AF53-466B-AD29-90C8785AA581}" srcOrd="1" destOrd="0" parTransId="{D2363E4E-4693-48B6-82DE-473CE6731767}" sibTransId="{C9CF7C5D-D5C0-4403-9C9A-533FEBD5D8B0}"/>
    <dgm:cxn modelId="{5FFFB5FF-557D-4A35-8E78-D65C796E4D59}" type="presOf" srcId="{CB1669D5-E3EA-4040-BF8D-831BD8E87317}" destId="{21C7DC6C-D0B7-44D1-B272-593A4FDBBD6F}" srcOrd="0" destOrd="0" presId="urn:microsoft.com/office/officeart/2005/8/layout/radial6"/>
    <dgm:cxn modelId="{2A61A46C-1FFE-494F-87C4-E9CB0741F90F}" type="presParOf" srcId="{DF15BF9B-4EDA-4DF1-980F-7D6A2FFE3C25}" destId="{28412657-E276-4CF5-BE1B-26BDB9DA5002}" srcOrd="0" destOrd="0" presId="urn:microsoft.com/office/officeart/2005/8/layout/radial6"/>
    <dgm:cxn modelId="{954CB13A-59E8-4E31-9FA5-AF1A487E4CB9}" type="presParOf" srcId="{DF15BF9B-4EDA-4DF1-980F-7D6A2FFE3C25}" destId="{3F2D7679-EEDA-48D2-8422-74FD416779E8}" srcOrd="1" destOrd="0" presId="urn:microsoft.com/office/officeart/2005/8/layout/radial6"/>
    <dgm:cxn modelId="{0B972979-B5A3-4E9E-BCFF-8CC33729AA45}" type="presParOf" srcId="{DF15BF9B-4EDA-4DF1-980F-7D6A2FFE3C25}" destId="{FD9F0039-A67B-44A0-8EAD-19C44BF9009E}" srcOrd="2" destOrd="0" presId="urn:microsoft.com/office/officeart/2005/8/layout/radial6"/>
    <dgm:cxn modelId="{BFFAA802-AE72-4DA1-8F75-8B93A074E7A1}" type="presParOf" srcId="{DF15BF9B-4EDA-4DF1-980F-7D6A2FFE3C25}" destId="{44C0BBFE-E622-4AF7-85C7-E0B9C862D7CC}" srcOrd="3" destOrd="0" presId="urn:microsoft.com/office/officeart/2005/8/layout/radial6"/>
    <dgm:cxn modelId="{8964DEEB-4705-4F22-BD7E-75AF6F2317B2}" type="presParOf" srcId="{DF15BF9B-4EDA-4DF1-980F-7D6A2FFE3C25}" destId="{69440DA2-E77B-4BCF-9B81-C1D2B1B53C9E}" srcOrd="4" destOrd="0" presId="urn:microsoft.com/office/officeart/2005/8/layout/radial6"/>
    <dgm:cxn modelId="{BE19F97C-8B9C-40EB-9A81-0CE244D4A74A}" type="presParOf" srcId="{DF15BF9B-4EDA-4DF1-980F-7D6A2FFE3C25}" destId="{77DCCBBD-4D4C-4826-8F19-AC3B4E127645}" srcOrd="5" destOrd="0" presId="urn:microsoft.com/office/officeart/2005/8/layout/radial6"/>
    <dgm:cxn modelId="{59B0D207-E33A-4546-92E3-AFC4CE3C8CAD}" type="presParOf" srcId="{DF15BF9B-4EDA-4DF1-980F-7D6A2FFE3C25}" destId="{7075FAFA-3826-408A-8C59-06A52CBA6851}" srcOrd="6" destOrd="0" presId="urn:microsoft.com/office/officeart/2005/8/layout/radial6"/>
    <dgm:cxn modelId="{27932D6E-C369-46E9-9966-AF5B02281EF4}" type="presParOf" srcId="{DF15BF9B-4EDA-4DF1-980F-7D6A2FFE3C25}" destId="{B0B9586C-CFD4-4201-BDA0-59E2D676E02B}" srcOrd="7" destOrd="0" presId="urn:microsoft.com/office/officeart/2005/8/layout/radial6"/>
    <dgm:cxn modelId="{6B691B17-7A70-4036-8A4E-655FAF0E6B6D}" type="presParOf" srcId="{DF15BF9B-4EDA-4DF1-980F-7D6A2FFE3C25}" destId="{DD462B2C-2A26-4860-AB44-88CB8162ECAD}" srcOrd="8" destOrd="0" presId="urn:microsoft.com/office/officeart/2005/8/layout/radial6"/>
    <dgm:cxn modelId="{9482AAC6-E0DC-4C94-ACDA-8CFF316750D9}" type="presParOf" srcId="{DF15BF9B-4EDA-4DF1-980F-7D6A2FFE3C25}" destId="{21C7DC6C-D0B7-44D1-B272-593A4FDBBD6F}" srcOrd="9"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36D8E5-8CB9-4F26-80CE-3E7CB0BE75C3}" type="doc">
      <dgm:prSet loTypeId="urn:microsoft.com/office/officeart/2005/8/layout/hList9" loCatId="list" qsTypeId="urn:microsoft.com/office/officeart/2005/8/quickstyle/simple1" qsCatId="simple" csTypeId="urn:microsoft.com/office/officeart/2005/8/colors/accent3_3" csCatId="accent3" phldr="1"/>
      <dgm:spPr/>
      <dgm:t>
        <a:bodyPr/>
        <a:lstStyle/>
        <a:p>
          <a:endParaRPr lang="en-GB"/>
        </a:p>
      </dgm:t>
    </dgm:pt>
    <dgm:pt modelId="{07D81CFF-4FBD-4033-82BC-27B1CA4263C2}">
      <dgm:prSet phldrT="[Text]"/>
      <dgm:spPr>
        <a:solidFill>
          <a:schemeClr val="accent2"/>
        </a:solidFill>
      </dgm:spPr>
      <dgm:t>
        <a:bodyPr/>
        <a:lstStyle/>
        <a:p>
          <a:r>
            <a:rPr lang="en-US" dirty="0"/>
            <a:t>DIRECT COSTS</a:t>
          </a:r>
          <a:endParaRPr lang="en-GB" dirty="0"/>
        </a:p>
      </dgm:t>
    </dgm:pt>
    <dgm:pt modelId="{BD6414C6-84B9-4507-8DEB-460551EBC4BF}" type="parTrans" cxnId="{AF6F4936-F7C6-4276-81D8-A77BD0C4D6FF}">
      <dgm:prSet/>
      <dgm:spPr/>
      <dgm:t>
        <a:bodyPr/>
        <a:lstStyle/>
        <a:p>
          <a:endParaRPr lang="en-GB"/>
        </a:p>
      </dgm:t>
    </dgm:pt>
    <dgm:pt modelId="{753C3CB7-2C17-45EF-8D81-074B8EAC5A9F}" type="sibTrans" cxnId="{AF6F4936-F7C6-4276-81D8-A77BD0C4D6FF}">
      <dgm:prSet/>
      <dgm:spPr/>
      <dgm:t>
        <a:bodyPr/>
        <a:lstStyle/>
        <a:p>
          <a:endParaRPr lang="en-GB"/>
        </a:p>
      </dgm:t>
    </dgm:pt>
    <dgm:pt modelId="{4BFBE29E-6BE2-4F54-806A-FE6ED9EC3CF1}">
      <dgm:prSet phldrT="[Text]"/>
      <dgm:spPr/>
      <dgm:t>
        <a:bodyPr/>
        <a:lstStyle/>
        <a:p>
          <a:pPr>
            <a:buFont typeface="Courier New" panose="02070309020205020404" pitchFamily="49" charset="0"/>
            <a:buChar char="o"/>
          </a:pPr>
          <a:r>
            <a:rPr lang="en-US" dirty="0"/>
            <a:t>Pumping &amp; filtration of pond or lake water</a:t>
          </a:r>
        </a:p>
      </dgm:t>
    </dgm:pt>
    <dgm:pt modelId="{4F7B21AD-2C2C-4F32-ADB2-2A6B35FA8629}" type="parTrans" cxnId="{6694F3A7-8390-4AFA-95BA-99A88826BF12}">
      <dgm:prSet/>
      <dgm:spPr/>
      <dgm:t>
        <a:bodyPr/>
        <a:lstStyle/>
        <a:p>
          <a:endParaRPr lang="en-GB"/>
        </a:p>
      </dgm:t>
    </dgm:pt>
    <dgm:pt modelId="{3D06F13F-FA89-41B2-8797-4E144344E8D9}" type="sibTrans" cxnId="{6694F3A7-8390-4AFA-95BA-99A88826BF12}">
      <dgm:prSet/>
      <dgm:spPr/>
      <dgm:t>
        <a:bodyPr/>
        <a:lstStyle/>
        <a:p>
          <a:endParaRPr lang="en-GB"/>
        </a:p>
      </dgm:t>
    </dgm:pt>
    <dgm:pt modelId="{C104188B-D099-46D7-AF3E-D8215F32D8BF}">
      <dgm:prSet phldrT="[Text]"/>
      <dgm:spPr/>
      <dgm:t>
        <a:bodyPr/>
        <a:lstStyle/>
        <a:p>
          <a:pPr>
            <a:buFont typeface="Courier New" panose="02070309020205020404" pitchFamily="49" charset="0"/>
            <a:buChar char="o"/>
          </a:pPr>
          <a:r>
            <a:rPr lang="en-US" dirty="0"/>
            <a:t>Water rights</a:t>
          </a:r>
        </a:p>
      </dgm:t>
    </dgm:pt>
    <dgm:pt modelId="{B91D4046-22D0-4F86-BAC6-8075FA71A0BA}" type="parTrans" cxnId="{A798132B-7066-426D-A4D3-AFBCE525D55F}">
      <dgm:prSet/>
      <dgm:spPr/>
      <dgm:t>
        <a:bodyPr/>
        <a:lstStyle/>
        <a:p>
          <a:endParaRPr lang="en-GB"/>
        </a:p>
      </dgm:t>
    </dgm:pt>
    <dgm:pt modelId="{A8020F76-B020-4DFA-85D2-20A87548A406}" type="sibTrans" cxnId="{A798132B-7066-426D-A4D3-AFBCE525D55F}">
      <dgm:prSet/>
      <dgm:spPr/>
      <dgm:t>
        <a:bodyPr/>
        <a:lstStyle/>
        <a:p>
          <a:endParaRPr lang="en-GB"/>
        </a:p>
      </dgm:t>
    </dgm:pt>
    <dgm:pt modelId="{937BE1C2-B263-4D5B-B3BE-F212090D7DC1}">
      <dgm:prSet phldrT="[Text]"/>
      <dgm:spPr/>
      <dgm:t>
        <a:bodyPr/>
        <a:lstStyle/>
        <a:p>
          <a:r>
            <a:rPr lang="en-US" dirty="0"/>
            <a:t>INDIRECT COSTS</a:t>
          </a:r>
          <a:endParaRPr lang="en-GB" dirty="0"/>
        </a:p>
      </dgm:t>
    </dgm:pt>
    <dgm:pt modelId="{9C87D6C5-436D-4510-995C-76400FD0EA0D}" type="parTrans" cxnId="{4C8FE00F-2D0D-4437-A18C-982A3D201F4F}">
      <dgm:prSet/>
      <dgm:spPr/>
      <dgm:t>
        <a:bodyPr/>
        <a:lstStyle/>
        <a:p>
          <a:endParaRPr lang="en-GB"/>
        </a:p>
      </dgm:t>
    </dgm:pt>
    <dgm:pt modelId="{D0CC9C38-55B4-446F-955B-F328E4D37CD4}" type="sibTrans" cxnId="{4C8FE00F-2D0D-4437-A18C-982A3D201F4F}">
      <dgm:prSet/>
      <dgm:spPr/>
      <dgm:t>
        <a:bodyPr/>
        <a:lstStyle/>
        <a:p>
          <a:endParaRPr lang="en-GB"/>
        </a:p>
      </dgm:t>
    </dgm:pt>
    <dgm:pt modelId="{C933DDAF-A0FA-4EB4-A0D1-A619BECDC643}">
      <dgm:prSet phldrT="[Text]"/>
      <dgm:spPr/>
      <dgm:t>
        <a:bodyPr/>
        <a:lstStyle/>
        <a:p>
          <a:r>
            <a:rPr lang="en-GB" dirty="0"/>
            <a:t>Ground water treatment as remediation of seepage induced contamination of aquifers.</a:t>
          </a:r>
        </a:p>
      </dgm:t>
    </dgm:pt>
    <dgm:pt modelId="{6BA1037A-3828-4113-8E55-0A3CF2DF7E19}" type="parTrans" cxnId="{1A1A0905-37A3-4706-B33C-35692E88942D}">
      <dgm:prSet/>
      <dgm:spPr/>
      <dgm:t>
        <a:bodyPr/>
        <a:lstStyle/>
        <a:p>
          <a:endParaRPr lang="en-GB"/>
        </a:p>
      </dgm:t>
    </dgm:pt>
    <dgm:pt modelId="{7AAB8147-A307-4DAA-9C1F-2ECC100E16AB}" type="sibTrans" cxnId="{1A1A0905-37A3-4706-B33C-35692E88942D}">
      <dgm:prSet/>
      <dgm:spPr/>
      <dgm:t>
        <a:bodyPr/>
        <a:lstStyle/>
        <a:p>
          <a:endParaRPr lang="en-GB"/>
        </a:p>
      </dgm:t>
    </dgm:pt>
    <dgm:pt modelId="{6E791DFC-3457-4B75-8F3A-D5A43D5E2D6E}">
      <dgm:prSet phldrT="[Text]"/>
      <dgm:spPr/>
      <dgm:t>
        <a:bodyPr/>
        <a:lstStyle/>
        <a:p>
          <a:pPr>
            <a:buFont typeface="Courier New" panose="02070309020205020404" pitchFamily="49" charset="0"/>
            <a:buChar char="o"/>
          </a:pPr>
          <a:r>
            <a:rPr lang="en-US" dirty="0"/>
            <a:t>Water purchases</a:t>
          </a:r>
        </a:p>
      </dgm:t>
    </dgm:pt>
    <dgm:pt modelId="{E9061637-F56B-4459-B1D2-8B266BE26957}" type="parTrans" cxnId="{197ABEBB-D034-44BA-9DAE-2BE8690E59DD}">
      <dgm:prSet/>
      <dgm:spPr/>
      <dgm:t>
        <a:bodyPr/>
        <a:lstStyle/>
        <a:p>
          <a:endParaRPr lang="en-GB"/>
        </a:p>
      </dgm:t>
    </dgm:pt>
    <dgm:pt modelId="{A6F97F0D-D269-47F1-A742-22DD044F2447}" type="sibTrans" cxnId="{197ABEBB-D034-44BA-9DAE-2BE8690E59DD}">
      <dgm:prSet/>
      <dgm:spPr/>
      <dgm:t>
        <a:bodyPr/>
        <a:lstStyle/>
        <a:p>
          <a:endParaRPr lang="en-GB"/>
        </a:p>
      </dgm:t>
    </dgm:pt>
    <dgm:pt modelId="{9785B484-A39A-4EF4-A196-56047BC2795C}">
      <dgm:prSet/>
      <dgm:spPr/>
      <dgm:t>
        <a:bodyPr/>
        <a:lstStyle/>
        <a:p>
          <a:r>
            <a:rPr lang="en-GB" dirty="0"/>
            <a:t>Seepage control measures like liners, drains and treatment systems.</a:t>
          </a:r>
        </a:p>
      </dgm:t>
    </dgm:pt>
    <dgm:pt modelId="{5A76F57A-92C3-4F82-AE7A-85E9E89AE776}" type="parTrans" cxnId="{0DC401F0-A000-4B1F-A8A8-0B10FB753336}">
      <dgm:prSet/>
      <dgm:spPr/>
      <dgm:t>
        <a:bodyPr/>
        <a:lstStyle/>
        <a:p>
          <a:endParaRPr lang="en-GB"/>
        </a:p>
      </dgm:t>
    </dgm:pt>
    <dgm:pt modelId="{E3DC57A2-7B84-4CF6-AB99-2FCF9DD0823E}" type="sibTrans" cxnId="{0DC401F0-A000-4B1F-A8A8-0B10FB753336}">
      <dgm:prSet/>
      <dgm:spPr/>
      <dgm:t>
        <a:bodyPr/>
        <a:lstStyle/>
        <a:p>
          <a:endParaRPr lang="en-GB"/>
        </a:p>
      </dgm:t>
    </dgm:pt>
    <dgm:pt modelId="{CBDF9D0E-7727-4651-8B97-8D3697F98254}" type="pres">
      <dgm:prSet presAssocID="{E536D8E5-8CB9-4F26-80CE-3E7CB0BE75C3}" presName="list" presStyleCnt="0">
        <dgm:presLayoutVars>
          <dgm:dir/>
          <dgm:animLvl val="lvl"/>
        </dgm:presLayoutVars>
      </dgm:prSet>
      <dgm:spPr/>
    </dgm:pt>
    <dgm:pt modelId="{5B5B10F3-3638-4324-A548-579BD9EF21B0}" type="pres">
      <dgm:prSet presAssocID="{07D81CFF-4FBD-4033-82BC-27B1CA4263C2}" presName="posSpace" presStyleCnt="0"/>
      <dgm:spPr/>
    </dgm:pt>
    <dgm:pt modelId="{4366A46D-23EE-4D2D-9898-7448224A01E4}" type="pres">
      <dgm:prSet presAssocID="{07D81CFF-4FBD-4033-82BC-27B1CA4263C2}" presName="vertFlow" presStyleCnt="0"/>
      <dgm:spPr/>
    </dgm:pt>
    <dgm:pt modelId="{081D978A-CDC7-49F4-9F83-2764D4DCDA65}" type="pres">
      <dgm:prSet presAssocID="{07D81CFF-4FBD-4033-82BC-27B1CA4263C2}" presName="topSpace" presStyleCnt="0"/>
      <dgm:spPr/>
    </dgm:pt>
    <dgm:pt modelId="{99737E8F-CF21-4E08-B380-9C6DC6AF308C}" type="pres">
      <dgm:prSet presAssocID="{07D81CFF-4FBD-4033-82BC-27B1CA4263C2}" presName="firstComp" presStyleCnt="0"/>
      <dgm:spPr/>
    </dgm:pt>
    <dgm:pt modelId="{7CE9D1E7-6D23-49B2-A97E-FFBB2B410870}" type="pres">
      <dgm:prSet presAssocID="{07D81CFF-4FBD-4033-82BC-27B1CA4263C2}" presName="firstChild" presStyleLbl="bgAccFollowNode1" presStyleIdx="0" presStyleCnt="5"/>
      <dgm:spPr/>
    </dgm:pt>
    <dgm:pt modelId="{680982FD-DFCE-48ED-8761-B43213D9EED3}" type="pres">
      <dgm:prSet presAssocID="{07D81CFF-4FBD-4033-82BC-27B1CA4263C2}" presName="firstChildTx" presStyleLbl="bgAccFollowNode1" presStyleIdx="0" presStyleCnt="5">
        <dgm:presLayoutVars>
          <dgm:bulletEnabled val="1"/>
        </dgm:presLayoutVars>
      </dgm:prSet>
      <dgm:spPr/>
    </dgm:pt>
    <dgm:pt modelId="{E5400258-9972-4368-BAA9-C1AED2A7838E}" type="pres">
      <dgm:prSet presAssocID="{C104188B-D099-46D7-AF3E-D8215F32D8BF}" presName="comp" presStyleCnt="0"/>
      <dgm:spPr/>
    </dgm:pt>
    <dgm:pt modelId="{9F22D34D-7A55-4AA4-9D32-D1FEE1B1CCC3}" type="pres">
      <dgm:prSet presAssocID="{C104188B-D099-46D7-AF3E-D8215F32D8BF}" presName="child" presStyleLbl="bgAccFollowNode1" presStyleIdx="1" presStyleCnt="5"/>
      <dgm:spPr/>
    </dgm:pt>
    <dgm:pt modelId="{4E2BB4D8-5580-4395-A400-C2B823192F39}" type="pres">
      <dgm:prSet presAssocID="{C104188B-D099-46D7-AF3E-D8215F32D8BF}" presName="childTx" presStyleLbl="bgAccFollowNode1" presStyleIdx="1" presStyleCnt="5">
        <dgm:presLayoutVars>
          <dgm:bulletEnabled val="1"/>
        </dgm:presLayoutVars>
      </dgm:prSet>
      <dgm:spPr/>
    </dgm:pt>
    <dgm:pt modelId="{83CE2783-2B53-43DB-B0AE-F97F1C0D42AE}" type="pres">
      <dgm:prSet presAssocID="{6E791DFC-3457-4B75-8F3A-D5A43D5E2D6E}" presName="comp" presStyleCnt="0"/>
      <dgm:spPr/>
    </dgm:pt>
    <dgm:pt modelId="{B11F0EDF-0DA5-43F5-B49D-EDE81C42F51F}" type="pres">
      <dgm:prSet presAssocID="{6E791DFC-3457-4B75-8F3A-D5A43D5E2D6E}" presName="child" presStyleLbl="bgAccFollowNode1" presStyleIdx="2" presStyleCnt="5"/>
      <dgm:spPr/>
    </dgm:pt>
    <dgm:pt modelId="{A6B72AD4-14E7-488C-A7C2-F365071F9838}" type="pres">
      <dgm:prSet presAssocID="{6E791DFC-3457-4B75-8F3A-D5A43D5E2D6E}" presName="childTx" presStyleLbl="bgAccFollowNode1" presStyleIdx="2" presStyleCnt="5">
        <dgm:presLayoutVars>
          <dgm:bulletEnabled val="1"/>
        </dgm:presLayoutVars>
      </dgm:prSet>
      <dgm:spPr/>
    </dgm:pt>
    <dgm:pt modelId="{1FAB8476-564E-42A6-9FE3-1AD7B89BA6E9}" type="pres">
      <dgm:prSet presAssocID="{07D81CFF-4FBD-4033-82BC-27B1CA4263C2}" presName="negSpace" presStyleCnt="0"/>
      <dgm:spPr/>
    </dgm:pt>
    <dgm:pt modelId="{99CC5DC8-0017-4A6B-820E-9646D8142B55}" type="pres">
      <dgm:prSet presAssocID="{07D81CFF-4FBD-4033-82BC-27B1CA4263C2}" presName="circle" presStyleLbl="node1" presStyleIdx="0" presStyleCnt="2"/>
      <dgm:spPr/>
    </dgm:pt>
    <dgm:pt modelId="{A530DF48-D40B-483D-AE42-AE7041F8E242}" type="pres">
      <dgm:prSet presAssocID="{753C3CB7-2C17-45EF-8D81-074B8EAC5A9F}" presName="transSpace" presStyleCnt="0"/>
      <dgm:spPr/>
    </dgm:pt>
    <dgm:pt modelId="{012AB7F5-FD41-413E-BBE7-61612C28C56C}" type="pres">
      <dgm:prSet presAssocID="{937BE1C2-B263-4D5B-B3BE-F212090D7DC1}" presName="posSpace" presStyleCnt="0"/>
      <dgm:spPr/>
    </dgm:pt>
    <dgm:pt modelId="{252A4670-0CDE-4BF0-B9D6-43519F4A4AB5}" type="pres">
      <dgm:prSet presAssocID="{937BE1C2-B263-4D5B-B3BE-F212090D7DC1}" presName="vertFlow" presStyleCnt="0"/>
      <dgm:spPr/>
    </dgm:pt>
    <dgm:pt modelId="{6BCE68C1-90A6-45A0-BD7C-AB2970A5C840}" type="pres">
      <dgm:prSet presAssocID="{937BE1C2-B263-4D5B-B3BE-F212090D7DC1}" presName="topSpace" presStyleCnt="0"/>
      <dgm:spPr/>
    </dgm:pt>
    <dgm:pt modelId="{33C9DED3-E8EB-4F64-8CCB-F796CED324A7}" type="pres">
      <dgm:prSet presAssocID="{937BE1C2-B263-4D5B-B3BE-F212090D7DC1}" presName="firstComp" presStyleCnt="0"/>
      <dgm:spPr/>
    </dgm:pt>
    <dgm:pt modelId="{5E71C13A-2D92-4C93-93DE-C10070183BCF}" type="pres">
      <dgm:prSet presAssocID="{937BE1C2-B263-4D5B-B3BE-F212090D7DC1}" presName="firstChild" presStyleLbl="bgAccFollowNode1" presStyleIdx="3" presStyleCnt="5" custScaleY="154813"/>
      <dgm:spPr/>
    </dgm:pt>
    <dgm:pt modelId="{0E9B676E-3AAD-4649-8FFD-507B7D8977AC}" type="pres">
      <dgm:prSet presAssocID="{937BE1C2-B263-4D5B-B3BE-F212090D7DC1}" presName="firstChildTx" presStyleLbl="bgAccFollowNode1" presStyleIdx="3" presStyleCnt="5">
        <dgm:presLayoutVars>
          <dgm:bulletEnabled val="1"/>
        </dgm:presLayoutVars>
      </dgm:prSet>
      <dgm:spPr/>
    </dgm:pt>
    <dgm:pt modelId="{F9AE527E-2EC5-4EE4-A365-34BF5D525860}" type="pres">
      <dgm:prSet presAssocID="{9785B484-A39A-4EF4-A196-56047BC2795C}" presName="comp" presStyleCnt="0"/>
      <dgm:spPr/>
    </dgm:pt>
    <dgm:pt modelId="{9911FE5E-40FE-4891-89A0-15A72F064385}" type="pres">
      <dgm:prSet presAssocID="{9785B484-A39A-4EF4-A196-56047BC2795C}" presName="child" presStyleLbl="bgAccFollowNode1" presStyleIdx="4" presStyleCnt="5" custScaleY="142750"/>
      <dgm:spPr/>
    </dgm:pt>
    <dgm:pt modelId="{3266D549-E2E2-45CB-8513-8EC40684C191}" type="pres">
      <dgm:prSet presAssocID="{9785B484-A39A-4EF4-A196-56047BC2795C}" presName="childTx" presStyleLbl="bgAccFollowNode1" presStyleIdx="4" presStyleCnt="5">
        <dgm:presLayoutVars>
          <dgm:bulletEnabled val="1"/>
        </dgm:presLayoutVars>
      </dgm:prSet>
      <dgm:spPr/>
    </dgm:pt>
    <dgm:pt modelId="{C90A30F7-8BCC-4D3C-A1AB-9E562BE9D59C}" type="pres">
      <dgm:prSet presAssocID="{937BE1C2-B263-4D5B-B3BE-F212090D7DC1}" presName="negSpace" presStyleCnt="0"/>
      <dgm:spPr/>
    </dgm:pt>
    <dgm:pt modelId="{880EA1C6-8DAC-4CA6-813E-2681BDF4A3D3}" type="pres">
      <dgm:prSet presAssocID="{937BE1C2-B263-4D5B-B3BE-F212090D7DC1}" presName="circle" presStyleLbl="node1" presStyleIdx="1" presStyleCnt="2"/>
      <dgm:spPr/>
    </dgm:pt>
  </dgm:ptLst>
  <dgm:cxnLst>
    <dgm:cxn modelId="{1A1A0905-37A3-4706-B33C-35692E88942D}" srcId="{937BE1C2-B263-4D5B-B3BE-F212090D7DC1}" destId="{C933DDAF-A0FA-4EB4-A0D1-A619BECDC643}" srcOrd="0" destOrd="0" parTransId="{6BA1037A-3828-4113-8E55-0A3CF2DF7E19}" sibTransId="{7AAB8147-A307-4DAA-9C1F-2ECC100E16AB}"/>
    <dgm:cxn modelId="{4C8FE00F-2D0D-4437-A18C-982A3D201F4F}" srcId="{E536D8E5-8CB9-4F26-80CE-3E7CB0BE75C3}" destId="{937BE1C2-B263-4D5B-B3BE-F212090D7DC1}" srcOrd="1" destOrd="0" parTransId="{9C87D6C5-436D-4510-995C-76400FD0EA0D}" sibTransId="{D0CC9C38-55B4-446F-955B-F328E4D37CD4}"/>
    <dgm:cxn modelId="{A798132B-7066-426D-A4D3-AFBCE525D55F}" srcId="{07D81CFF-4FBD-4033-82BC-27B1CA4263C2}" destId="{C104188B-D099-46D7-AF3E-D8215F32D8BF}" srcOrd="1" destOrd="0" parTransId="{B91D4046-22D0-4F86-BAC6-8075FA71A0BA}" sibTransId="{A8020F76-B020-4DFA-85D2-20A87548A406}"/>
    <dgm:cxn modelId="{AF6F4936-F7C6-4276-81D8-A77BD0C4D6FF}" srcId="{E536D8E5-8CB9-4F26-80CE-3E7CB0BE75C3}" destId="{07D81CFF-4FBD-4033-82BC-27B1CA4263C2}" srcOrd="0" destOrd="0" parTransId="{BD6414C6-84B9-4507-8DEB-460551EBC4BF}" sibTransId="{753C3CB7-2C17-45EF-8D81-074B8EAC5A9F}"/>
    <dgm:cxn modelId="{A5E44146-D2BB-45E0-995F-76AC27F0EC6F}" type="presOf" srcId="{C933DDAF-A0FA-4EB4-A0D1-A619BECDC643}" destId="{0E9B676E-3AAD-4649-8FFD-507B7D8977AC}" srcOrd="1" destOrd="0" presId="urn:microsoft.com/office/officeart/2005/8/layout/hList9"/>
    <dgm:cxn modelId="{10DF506A-4AD4-4BB4-99B2-814E9318A90F}" type="presOf" srcId="{E536D8E5-8CB9-4F26-80CE-3E7CB0BE75C3}" destId="{CBDF9D0E-7727-4651-8B97-8D3697F98254}" srcOrd="0" destOrd="0" presId="urn:microsoft.com/office/officeart/2005/8/layout/hList9"/>
    <dgm:cxn modelId="{EFEC8C53-9BA4-40D6-931D-CC4BF5C6D48D}" type="presOf" srcId="{C104188B-D099-46D7-AF3E-D8215F32D8BF}" destId="{9F22D34D-7A55-4AA4-9D32-D1FEE1B1CCC3}" srcOrd="0" destOrd="0" presId="urn:microsoft.com/office/officeart/2005/8/layout/hList9"/>
    <dgm:cxn modelId="{431A5358-9456-489E-988F-343AC5B98CE8}" type="presOf" srcId="{4BFBE29E-6BE2-4F54-806A-FE6ED9EC3CF1}" destId="{680982FD-DFCE-48ED-8761-B43213D9EED3}" srcOrd="1" destOrd="0" presId="urn:microsoft.com/office/officeart/2005/8/layout/hList9"/>
    <dgm:cxn modelId="{AEB6DA7B-440C-460C-BE31-9A423B74FB36}" type="presOf" srcId="{6E791DFC-3457-4B75-8F3A-D5A43D5E2D6E}" destId="{A6B72AD4-14E7-488C-A7C2-F365071F9838}" srcOrd="1" destOrd="0" presId="urn:microsoft.com/office/officeart/2005/8/layout/hList9"/>
    <dgm:cxn modelId="{6D587993-D184-4D51-8BAA-489D07F56EE8}" type="presOf" srcId="{C933DDAF-A0FA-4EB4-A0D1-A619BECDC643}" destId="{5E71C13A-2D92-4C93-93DE-C10070183BCF}" srcOrd="0" destOrd="0" presId="urn:microsoft.com/office/officeart/2005/8/layout/hList9"/>
    <dgm:cxn modelId="{6694F3A7-8390-4AFA-95BA-99A88826BF12}" srcId="{07D81CFF-4FBD-4033-82BC-27B1CA4263C2}" destId="{4BFBE29E-6BE2-4F54-806A-FE6ED9EC3CF1}" srcOrd="0" destOrd="0" parTransId="{4F7B21AD-2C2C-4F32-ADB2-2A6B35FA8629}" sibTransId="{3D06F13F-FA89-41B2-8797-4E144344E8D9}"/>
    <dgm:cxn modelId="{197ABEBB-D034-44BA-9DAE-2BE8690E59DD}" srcId="{07D81CFF-4FBD-4033-82BC-27B1CA4263C2}" destId="{6E791DFC-3457-4B75-8F3A-D5A43D5E2D6E}" srcOrd="2" destOrd="0" parTransId="{E9061637-F56B-4459-B1D2-8B266BE26957}" sibTransId="{A6F97F0D-D269-47F1-A742-22DD044F2447}"/>
    <dgm:cxn modelId="{674E9AC8-8188-46C3-938E-F9D33753C956}" type="presOf" srcId="{937BE1C2-B263-4D5B-B3BE-F212090D7DC1}" destId="{880EA1C6-8DAC-4CA6-813E-2681BDF4A3D3}" srcOrd="0" destOrd="0" presId="urn:microsoft.com/office/officeart/2005/8/layout/hList9"/>
    <dgm:cxn modelId="{332A68CB-819D-42AD-8985-700D360D1792}" type="presOf" srcId="{C104188B-D099-46D7-AF3E-D8215F32D8BF}" destId="{4E2BB4D8-5580-4395-A400-C2B823192F39}" srcOrd="1" destOrd="0" presId="urn:microsoft.com/office/officeart/2005/8/layout/hList9"/>
    <dgm:cxn modelId="{0185A5D0-F073-46B3-AF77-D1ECD13A5A36}" type="presOf" srcId="{4BFBE29E-6BE2-4F54-806A-FE6ED9EC3CF1}" destId="{7CE9D1E7-6D23-49B2-A97E-FFBB2B410870}" srcOrd="0" destOrd="0" presId="urn:microsoft.com/office/officeart/2005/8/layout/hList9"/>
    <dgm:cxn modelId="{F183C2D1-7C17-4C09-BDCD-484538FE32C8}" type="presOf" srcId="{9785B484-A39A-4EF4-A196-56047BC2795C}" destId="{3266D549-E2E2-45CB-8513-8EC40684C191}" srcOrd="1" destOrd="0" presId="urn:microsoft.com/office/officeart/2005/8/layout/hList9"/>
    <dgm:cxn modelId="{64DF57DA-FE77-476F-9EF0-3477C7288330}" type="presOf" srcId="{6E791DFC-3457-4B75-8F3A-D5A43D5E2D6E}" destId="{B11F0EDF-0DA5-43F5-B49D-EDE81C42F51F}" srcOrd="0" destOrd="0" presId="urn:microsoft.com/office/officeart/2005/8/layout/hList9"/>
    <dgm:cxn modelId="{ECD974DB-8BEF-4D2D-BBE7-D5FB7EEC69A1}" type="presOf" srcId="{9785B484-A39A-4EF4-A196-56047BC2795C}" destId="{9911FE5E-40FE-4891-89A0-15A72F064385}" srcOrd="0" destOrd="0" presId="urn:microsoft.com/office/officeart/2005/8/layout/hList9"/>
    <dgm:cxn modelId="{762A81DC-57F9-4A95-8142-77C0A5A4952A}" type="presOf" srcId="{07D81CFF-4FBD-4033-82BC-27B1CA4263C2}" destId="{99CC5DC8-0017-4A6B-820E-9646D8142B55}" srcOrd="0" destOrd="0" presId="urn:microsoft.com/office/officeart/2005/8/layout/hList9"/>
    <dgm:cxn modelId="{0DC401F0-A000-4B1F-A8A8-0B10FB753336}" srcId="{937BE1C2-B263-4D5B-B3BE-F212090D7DC1}" destId="{9785B484-A39A-4EF4-A196-56047BC2795C}" srcOrd="1" destOrd="0" parTransId="{5A76F57A-92C3-4F82-AE7A-85E9E89AE776}" sibTransId="{E3DC57A2-7B84-4CF6-AB99-2FCF9DD0823E}"/>
    <dgm:cxn modelId="{B148EE8A-33F5-4A5D-811E-E51A28CA6F34}" type="presParOf" srcId="{CBDF9D0E-7727-4651-8B97-8D3697F98254}" destId="{5B5B10F3-3638-4324-A548-579BD9EF21B0}" srcOrd="0" destOrd="0" presId="urn:microsoft.com/office/officeart/2005/8/layout/hList9"/>
    <dgm:cxn modelId="{33F589F0-65FD-447B-A161-0CA6E7821A89}" type="presParOf" srcId="{CBDF9D0E-7727-4651-8B97-8D3697F98254}" destId="{4366A46D-23EE-4D2D-9898-7448224A01E4}" srcOrd="1" destOrd="0" presId="urn:microsoft.com/office/officeart/2005/8/layout/hList9"/>
    <dgm:cxn modelId="{3442EFED-D12D-424E-8DD2-A519B9F65F27}" type="presParOf" srcId="{4366A46D-23EE-4D2D-9898-7448224A01E4}" destId="{081D978A-CDC7-49F4-9F83-2764D4DCDA65}" srcOrd="0" destOrd="0" presId="urn:microsoft.com/office/officeart/2005/8/layout/hList9"/>
    <dgm:cxn modelId="{53CAC91A-6D18-463E-BBF3-1A0D42DF873C}" type="presParOf" srcId="{4366A46D-23EE-4D2D-9898-7448224A01E4}" destId="{99737E8F-CF21-4E08-B380-9C6DC6AF308C}" srcOrd="1" destOrd="0" presId="urn:microsoft.com/office/officeart/2005/8/layout/hList9"/>
    <dgm:cxn modelId="{9663E002-1E53-4654-AF26-501E527F3498}" type="presParOf" srcId="{99737E8F-CF21-4E08-B380-9C6DC6AF308C}" destId="{7CE9D1E7-6D23-49B2-A97E-FFBB2B410870}" srcOrd="0" destOrd="0" presId="urn:microsoft.com/office/officeart/2005/8/layout/hList9"/>
    <dgm:cxn modelId="{262FA53B-5BD5-4DE7-A288-471456A644D0}" type="presParOf" srcId="{99737E8F-CF21-4E08-B380-9C6DC6AF308C}" destId="{680982FD-DFCE-48ED-8761-B43213D9EED3}" srcOrd="1" destOrd="0" presId="urn:microsoft.com/office/officeart/2005/8/layout/hList9"/>
    <dgm:cxn modelId="{FE9E0328-B70F-4372-8416-3957F748E27D}" type="presParOf" srcId="{4366A46D-23EE-4D2D-9898-7448224A01E4}" destId="{E5400258-9972-4368-BAA9-C1AED2A7838E}" srcOrd="2" destOrd="0" presId="urn:microsoft.com/office/officeart/2005/8/layout/hList9"/>
    <dgm:cxn modelId="{8C12E67A-6499-4EC2-BE53-D7EEF5D485CE}" type="presParOf" srcId="{E5400258-9972-4368-BAA9-C1AED2A7838E}" destId="{9F22D34D-7A55-4AA4-9D32-D1FEE1B1CCC3}" srcOrd="0" destOrd="0" presId="urn:microsoft.com/office/officeart/2005/8/layout/hList9"/>
    <dgm:cxn modelId="{510F9BA6-714B-4214-9F31-A449679439D1}" type="presParOf" srcId="{E5400258-9972-4368-BAA9-C1AED2A7838E}" destId="{4E2BB4D8-5580-4395-A400-C2B823192F39}" srcOrd="1" destOrd="0" presId="urn:microsoft.com/office/officeart/2005/8/layout/hList9"/>
    <dgm:cxn modelId="{1CCBFFCE-2617-43DD-A0C1-B259CBDC0FEA}" type="presParOf" srcId="{4366A46D-23EE-4D2D-9898-7448224A01E4}" destId="{83CE2783-2B53-43DB-B0AE-F97F1C0D42AE}" srcOrd="3" destOrd="0" presId="urn:microsoft.com/office/officeart/2005/8/layout/hList9"/>
    <dgm:cxn modelId="{A9F8D11E-5309-493B-899E-715E640A9FF8}" type="presParOf" srcId="{83CE2783-2B53-43DB-B0AE-F97F1C0D42AE}" destId="{B11F0EDF-0DA5-43F5-B49D-EDE81C42F51F}" srcOrd="0" destOrd="0" presId="urn:microsoft.com/office/officeart/2005/8/layout/hList9"/>
    <dgm:cxn modelId="{8A893B14-6020-45B0-B551-DBA53FD27814}" type="presParOf" srcId="{83CE2783-2B53-43DB-B0AE-F97F1C0D42AE}" destId="{A6B72AD4-14E7-488C-A7C2-F365071F9838}" srcOrd="1" destOrd="0" presId="urn:microsoft.com/office/officeart/2005/8/layout/hList9"/>
    <dgm:cxn modelId="{F5BD0414-A59B-4C3E-86F8-83F95EB5C4D3}" type="presParOf" srcId="{CBDF9D0E-7727-4651-8B97-8D3697F98254}" destId="{1FAB8476-564E-42A6-9FE3-1AD7B89BA6E9}" srcOrd="2" destOrd="0" presId="urn:microsoft.com/office/officeart/2005/8/layout/hList9"/>
    <dgm:cxn modelId="{7B50EC14-593C-4447-8F74-776585039352}" type="presParOf" srcId="{CBDF9D0E-7727-4651-8B97-8D3697F98254}" destId="{99CC5DC8-0017-4A6B-820E-9646D8142B55}" srcOrd="3" destOrd="0" presId="urn:microsoft.com/office/officeart/2005/8/layout/hList9"/>
    <dgm:cxn modelId="{D743D53D-FBF6-4477-BC71-4522540A9776}" type="presParOf" srcId="{CBDF9D0E-7727-4651-8B97-8D3697F98254}" destId="{A530DF48-D40B-483D-AE42-AE7041F8E242}" srcOrd="4" destOrd="0" presId="urn:microsoft.com/office/officeart/2005/8/layout/hList9"/>
    <dgm:cxn modelId="{D9C69313-113A-4D3A-A877-2FA1A2F1778A}" type="presParOf" srcId="{CBDF9D0E-7727-4651-8B97-8D3697F98254}" destId="{012AB7F5-FD41-413E-BBE7-61612C28C56C}" srcOrd="5" destOrd="0" presId="urn:microsoft.com/office/officeart/2005/8/layout/hList9"/>
    <dgm:cxn modelId="{3D668FE2-E093-4A6E-BAFA-F7F0DF320EC6}" type="presParOf" srcId="{CBDF9D0E-7727-4651-8B97-8D3697F98254}" destId="{252A4670-0CDE-4BF0-B9D6-43519F4A4AB5}" srcOrd="6" destOrd="0" presId="urn:microsoft.com/office/officeart/2005/8/layout/hList9"/>
    <dgm:cxn modelId="{752434EA-D884-4EA4-ADD2-3A4CC1AF5A35}" type="presParOf" srcId="{252A4670-0CDE-4BF0-B9D6-43519F4A4AB5}" destId="{6BCE68C1-90A6-45A0-BD7C-AB2970A5C840}" srcOrd="0" destOrd="0" presId="urn:microsoft.com/office/officeart/2005/8/layout/hList9"/>
    <dgm:cxn modelId="{F7A5581F-9671-4B7E-8489-0C78533446E7}" type="presParOf" srcId="{252A4670-0CDE-4BF0-B9D6-43519F4A4AB5}" destId="{33C9DED3-E8EB-4F64-8CCB-F796CED324A7}" srcOrd="1" destOrd="0" presId="urn:microsoft.com/office/officeart/2005/8/layout/hList9"/>
    <dgm:cxn modelId="{B8FFCC4D-A8E8-44FF-84D0-BC7F6975D3F4}" type="presParOf" srcId="{33C9DED3-E8EB-4F64-8CCB-F796CED324A7}" destId="{5E71C13A-2D92-4C93-93DE-C10070183BCF}" srcOrd="0" destOrd="0" presId="urn:microsoft.com/office/officeart/2005/8/layout/hList9"/>
    <dgm:cxn modelId="{870B6F14-8387-4A83-AC02-86BA471CE05B}" type="presParOf" srcId="{33C9DED3-E8EB-4F64-8CCB-F796CED324A7}" destId="{0E9B676E-3AAD-4649-8FFD-507B7D8977AC}" srcOrd="1" destOrd="0" presId="urn:microsoft.com/office/officeart/2005/8/layout/hList9"/>
    <dgm:cxn modelId="{FD39044F-9370-4469-8D87-1351582B21BE}" type="presParOf" srcId="{252A4670-0CDE-4BF0-B9D6-43519F4A4AB5}" destId="{F9AE527E-2EC5-4EE4-A365-34BF5D525860}" srcOrd="2" destOrd="0" presId="urn:microsoft.com/office/officeart/2005/8/layout/hList9"/>
    <dgm:cxn modelId="{7A0F6156-E912-4E80-B5AB-5959DF5F7A7E}" type="presParOf" srcId="{F9AE527E-2EC5-4EE4-A365-34BF5D525860}" destId="{9911FE5E-40FE-4891-89A0-15A72F064385}" srcOrd="0" destOrd="0" presId="urn:microsoft.com/office/officeart/2005/8/layout/hList9"/>
    <dgm:cxn modelId="{A81A0CA1-69C7-452C-9861-0F7EB85AFF22}" type="presParOf" srcId="{F9AE527E-2EC5-4EE4-A365-34BF5D525860}" destId="{3266D549-E2E2-45CB-8513-8EC40684C191}" srcOrd="1" destOrd="0" presId="urn:microsoft.com/office/officeart/2005/8/layout/hList9"/>
    <dgm:cxn modelId="{856F3B89-45F8-4DD0-A515-1223D8468158}" type="presParOf" srcId="{CBDF9D0E-7727-4651-8B97-8D3697F98254}" destId="{C90A30F7-8BCC-4D3C-A1AB-9E562BE9D59C}" srcOrd="7" destOrd="0" presId="urn:microsoft.com/office/officeart/2005/8/layout/hList9"/>
    <dgm:cxn modelId="{6C01C599-71A3-4D86-88BE-738C81C3DD22}" type="presParOf" srcId="{CBDF9D0E-7727-4651-8B97-8D3697F98254}" destId="{880EA1C6-8DAC-4CA6-813E-2681BDF4A3D3}" srcOrd="8" destOrd="0" presId="urn:microsoft.com/office/officeart/2005/8/layout/hList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C7DC6C-D0B7-44D1-B272-593A4FDBBD6F}">
      <dsp:nvSpPr>
        <dsp:cNvPr id="0" name=""/>
        <dsp:cNvSpPr/>
      </dsp:nvSpPr>
      <dsp:spPr>
        <a:xfrm>
          <a:off x="1215775" y="465755"/>
          <a:ext cx="2428449" cy="2428449"/>
        </a:xfrm>
        <a:prstGeom prst="blockArc">
          <a:avLst>
            <a:gd name="adj1" fmla="val 9000000"/>
            <a:gd name="adj2" fmla="val 16200000"/>
            <a:gd name="adj3" fmla="val 4639"/>
          </a:avLst>
        </a:prstGeom>
        <a:solidFill>
          <a:schemeClr val="accent6">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sp>
    <dsp:sp modelId="{7075FAFA-3826-408A-8C59-06A52CBA6851}">
      <dsp:nvSpPr>
        <dsp:cNvPr id="0" name=""/>
        <dsp:cNvSpPr/>
      </dsp:nvSpPr>
      <dsp:spPr>
        <a:xfrm>
          <a:off x="1215775" y="465755"/>
          <a:ext cx="2428449" cy="2428449"/>
        </a:xfrm>
        <a:prstGeom prst="blockArc">
          <a:avLst>
            <a:gd name="adj1" fmla="val 1800000"/>
            <a:gd name="adj2" fmla="val 9000000"/>
            <a:gd name="adj3" fmla="val 4639"/>
          </a:avLst>
        </a:prstGeom>
        <a:solidFill>
          <a:schemeClr val="accent6">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sp>
    <dsp:sp modelId="{44C0BBFE-E622-4AF7-85C7-E0B9C862D7CC}">
      <dsp:nvSpPr>
        <dsp:cNvPr id="0" name=""/>
        <dsp:cNvSpPr/>
      </dsp:nvSpPr>
      <dsp:spPr>
        <a:xfrm>
          <a:off x="1215775" y="465755"/>
          <a:ext cx="2428449" cy="2428449"/>
        </a:xfrm>
        <a:prstGeom prst="blockArc">
          <a:avLst>
            <a:gd name="adj1" fmla="val 16200000"/>
            <a:gd name="adj2" fmla="val 1800000"/>
            <a:gd name="adj3" fmla="val 4639"/>
          </a:avLst>
        </a:prstGeom>
        <a:solidFill>
          <a:schemeClr val="accent6">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sp>
    <dsp:sp modelId="{28412657-E276-4CF5-BE1B-26BDB9DA5002}">
      <dsp:nvSpPr>
        <dsp:cNvPr id="0" name=""/>
        <dsp:cNvSpPr/>
      </dsp:nvSpPr>
      <dsp:spPr>
        <a:xfrm>
          <a:off x="1664701" y="914682"/>
          <a:ext cx="1530596" cy="1530596"/>
        </a:xfrm>
        <a:prstGeom prst="ellips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t>SUSTAINABLE TAILINGS MANAGEMENT</a:t>
          </a:r>
          <a:endParaRPr lang="en-GB" sz="1100" b="1" kern="1200" dirty="0"/>
        </a:p>
      </dsp:txBody>
      <dsp:txXfrm>
        <a:off x="1888852" y="1138833"/>
        <a:ext cx="1082294" cy="1082294"/>
      </dsp:txXfrm>
    </dsp:sp>
    <dsp:sp modelId="{3F2D7679-EEDA-48D2-8422-74FD416779E8}">
      <dsp:nvSpPr>
        <dsp:cNvPr id="0" name=""/>
        <dsp:cNvSpPr/>
      </dsp:nvSpPr>
      <dsp:spPr>
        <a:xfrm>
          <a:off x="1834766" y="-101311"/>
          <a:ext cx="1190466" cy="1190466"/>
        </a:xfrm>
        <a:prstGeom prst="ellipse">
          <a:avLst/>
        </a:prstGeom>
        <a:solidFill>
          <a:schemeClr val="tx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b="1" kern="1200" dirty="0">
              <a:solidFill>
                <a:schemeClr val="tx1"/>
              </a:solidFill>
              <a:latin typeface="Arial" panose="020B0604020202020204"/>
              <a:ea typeface="+mn-ea"/>
              <a:cs typeface="+mn-cs"/>
            </a:rPr>
            <a:t>NET ZERO EMISSIONS</a:t>
          </a:r>
          <a:endParaRPr lang="en-GB" sz="800" b="1" kern="1200" dirty="0">
            <a:solidFill>
              <a:schemeClr val="tx1"/>
            </a:solidFill>
            <a:latin typeface="Arial" panose="020B0604020202020204"/>
            <a:ea typeface="+mn-ea"/>
            <a:cs typeface="+mn-cs"/>
          </a:endParaRPr>
        </a:p>
      </dsp:txBody>
      <dsp:txXfrm>
        <a:off x="2009106" y="73029"/>
        <a:ext cx="841786" cy="841786"/>
      </dsp:txXfrm>
    </dsp:sp>
    <dsp:sp modelId="{69440DA2-E77B-4BCF-9B81-C1D2B1B53C9E}">
      <dsp:nvSpPr>
        <dsp:cNvPr id="0" name=""/>
        <dsp:cNvSpPr/>
      </dsp:nvSpPr>
      <dsp:spPr>
        <a:xfrm>
          <a:off x="2861923" y="1677776"/>
          <a:ext cx="1190466" cy="1190466"/>
        </a:xfrm>
        <a:prstGeom prst="ellipse">
          <a:avLst/>
        </a:prstGeom>
        <a:solidFill>
          <a:schemeClr val="tx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b="1" kern="1200" dirty="0">
              <a:solidFill>
                <a:prstClr val="black"/>
              </a:solidFill>
              <a:latin typeface="Arial" panose="020B0604020202020204"/>
              <a:ea typeface="+mn-ea"/>
              <a:cs typeface="+mn-cs"/>
            </a:rPr>
            <a:t>LONG-TERM TSF STABILITY</a:t>
          </a:r>
          <a:endParaRPr lang="en-GB" sz="800" b="1" kern="1200" dirty="0">
            <a:solidFill>
              <a:prstClr val="black"/>
            </a:solidFill>
            <a:latin typeface="Arial" panose="020B0604020202020204"/>
            <a:ea typeface="+mn-ea"/>
            <a:cs typeface="+mn-cs"/>
          </a:endParaRPr>
        </a:p>
      </dsp:txBody>
      <dsp:txXfrm>
        <a:off x="3036263" y="1852116"/>
        <a:ext cx="841786" cy="841786"/>
      </dsp:txXfrm>
    </dsp:sp>
    <dsp:sp modelId="{B0B9586C-CFD4-4201-BDA0-59E2D676E02B}">
      <dsp:nvSpPr>
        <dsp:cNvPr id="0" name=""/>
        <dsp:cNvSpPr/>
      </dsp:nvSpPr>
      <dsp:spPr>
        <a:xfrm>
          <a:off x="807609" y="1677776"/>
          <a:ext cx="1190466" cy="1190466"/>
        </a:xfrm>
        <a:prstGeom prst="ellipse">
          <a:avLst/>
        </a:prstGeom>
        <a:solidFill>
          <a:schemeClr val="tx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b="1" kern="1200" dirty="0">
              <a:solidFill>
                <a:prstClr val="black"/>
              </a:solidFill>
              <a:latin typeface="Arial" panose="020B0604020202020204"/>
              <a:ea typeface="+mn-ea"/>
              <a:cs typeface="+mn-cs"/>
            </a:rPr>
            <a:t>WATER CONSERVATION</a:t>
          </a:r>
          <a:endParaRPr lang="en-GB" sz="800" b="1" kern="1200" dirty="0">
            <a:solidFill>
              <a:prstClr val="black"/>
            </a:solidFill>
            <a:latin typeface="Arial" panose="020B0604020202020204"/>
            <a:ea typeface="+mn-ea"/>
            <a:cs typeface="+mn-cs"/>
          </a:endParaRPr>
        </a:p>
      </dsp:txBody>
      <dsp:txXfrm>
        <a:off x="981949" y="1852116"/>
        <a:ext cx="841786" cy="8417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E9D1E7-6D23-49B2-A97E-FFBB2B410870}">
      <dsp:nvSpPr>
        <dsp:cNvPr id="0" name=""/>
        <dsp:cNvSpPr/>
      </dsp:nvSpPr>
      <dsp:spPr>
        <a:xfrm>
          <a:off x="1194217" y="431051"/>
          <a:ext cx="1615270" cy="1077385"/>
        </a:xfrm>
        <a:prstGeom prst="rect">
          <a:avLst/>
        </a:prstGeom>
        <a:solidFill>
          <a:schemeClr val="accent3">
            <a:alpha val="90000"/>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Font typeface="Courier New" panose="02070309020205020404" pitchFamily="49" charset="0"/>
            <a:buNone/>
          </a:pPr>
          <a:r>
            <a:rPr lang="en-US" sz="1400" kern="1200" dirty="0"/>
            <a:t>Pumping &amp; filtration of pond or lake water</a:t>
          </a:r>
        </a:p>
      </dsp:txBody>
      <dsp:txXfrm>
        <a:off x="1452660" y="431051"/>
        <a:ext cx="1356827" cy="1077385"/>
      </dsp:txXfrm>
    </dsp:sp>
    <dsp:sp modelId="{9F22D34D-7A55-4AA4-9D32-D1FEE1B1CCC3}">
      <dsp:nvSpPr>
        <dsp:cNvPr id="0" name=""/>
        <dsp:cNvSpPr/>
      </dsp:nvSpPr>
      <dsp:spPr>
        <a:xfrm>
          <a:off x="1194217" y="1508437"/>
          <a:ext cx="1615270" cy="1077385"/>
        </a:xfrm>
        <a:prstGeom prst="rect">
          <a:avLst/>
        </a:prstGeom>
        <a:solidFill>
          <a:schemeClr val="accent3">
            <a:alpha val="90000"/>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Font typeface="Courier New" panose="02070309020205020404" pitchFamily="49" charset="0"/>
            <a:buNone/>
          </a:pPr>
          <a:r>
            <a:rPr lang="en-US" sz="1400" kern="1200" dirty="0"/>
            <a:t>Water rights</a:t>
          </a:r>
        </a:p>
      </dsp:txBody>
      <dsp:txXfrm>
        <a:off x="1452660" y="1508437"/>
        <a:ext cx="1356827" cy="1077385"/>
      </dsp:txXfrm>
    </dsp:sp>
    <dsp:sp modelId="{B11F0EDF-0DA5-43F5-B49D-EDE81C42F51F}">
      <dsp:nvSpPr>
        <dsp:cNvPr id="0" name=""/>
        <dsp:cNvSpPr/>
      </dsp:nvSpPr>
      <dsp:spPr>
        <a:xfrm>
          <a:off x="1194217" y="2585822"/>
          <a:ext cx="1615270" cy="1077385"/>
        </a:xfrm>
        <a:prstGeom prst="rect">
          <a:avLst/>
        </a:prstGeom>
        <a:solidFill>
          <a:schemeClr val="accent3">
            <a:alpha val="90000"/>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Font typeface="Courier New" panose="02070309020205020404" pitchFamily="49" charset="0"/>
            <a:buNone/>
          </a:pPr>
          <a:r>
            <a:rPr lang="en-US" sz="1400" kern="1200" dirty="0"/>
            <a:t>Water purchases</a:t>
          </a:r>
        </a:p>
      </dsp:txBody>
      <dsp:txXfrm>
        <a:off x="1452660" y="2585822"/>
        <a:ext cx="1356827" cy="1077385"/>
      </dsp:txXfrm>
    </dsp:sp>
    <dsp:sp modelId="{99CC5DC8-0017-4A6B-820E-9646D8142B55}">
      <dsp:nvSpPr>
        <dsp:cNvPr id="0" name=""/>
        <dsp:cNvSpPr/>
      </dsp:nvSpPr>
      <dsp:spPr>
        <a:xfrm>
          <a:off x="332739" y="313"/>
          <a:ext cx="1076846" cy="1076846"/>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a:t>DIRECT COSTS</a:t>
          </a:r>
          <a:endParaRPr lang="en-GB" sz="1200" kern="1200" dirty="0"/>
        </a:p>
      </dsp:txBody>
      <dsp:txXfrm>
        <a:off x="490439" y="158013"/>
        <a:ext cx="761446" cy="761446"/>
      </dsp:txXfrm>
    </dsp:sp>
    <dsp:sp modelId="{5E71C13A-2D92-4C93-93DE-C10070183BCF}">
      <dsp:nvSpPr>
        <dsp:cNvPr id="0" name=""/>
        <dsp:cNvSpPr/>
      </dsp:nvSpPr>
      <dsp:spPr>
        <a:xfrm>
          <a:off x="3886334" y="431051"/>
          <a:ext cx="1615270" cy="1667932"/>
        </a:xfrm>
        <a:prstGeom prst="rect">
          <a:avLst/>
        </a:prstGeom>
        <a:solidFill>
          <a:schemeClr val="accent3">
            <a:alpha val="90000"/>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GB" sz="1400" kern="1200" dirty="0"/>
            <a:t>Ground water treatment as remediation of seepage induced contamination of aquifers.</a:t>
          </a:r>
        </a:p>
      </dsp:txBody>
      <dsp:txXfrm>
        <a:off x="4144777" y="431051"/>
        <a:ext cx="1356827" cy="1667932"/>
      </dsp:txXfrm>
    </dsp:sp>
    <dsp:sp modelId="{9911FE5E-40FE-4891-89A0-15A72F064385}">
      <dsp:nvSpPr>
        <dsp:cNvPr id="0" name=""/>
        <dsp:cNvSpPr/>
      </dsp:nvSpPr>
      <dsp:spPr>
        <a:xfrm>
          <a:off x="3886334" y="2098984"/>
          <a:ext cx="1615270" cy="1537967"/>
        </a:xfrm>
        <a:prstGeom prst="rect">
          <a:avLst/>
        </a:prstGeom>
        <a:solidFill>
          <a:schemeClr val="accent3">
            <a:alpha val="90000"/>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GB" sz="1400" kern="1200" dirty="0"/>
            <a:t>Seepage control measures like liners, drains and treatment systems.</a:t>
          </a:r>
        </a:p>
      </dsp:txBody>
      <dsp:txXfrm>
        <a:off x="4144777" y="2098984"/>
        <a:ext cx="1356827" cy="1537967"/>
      </dsp:txXfrm>
    </dsp:sp>
    <dsp:sp modelId="{880EA1C6-8DAC-4CA6-813E-2681BDF4A3D3}">
      <dsp:nvSpPr>
        <dsp:cNvPr id="0" name=""/>
        <dsp:cNvSpPr/>
      </dsp:nvSpPr>
      <dsp:spPr>
        <a:xfrm>
          <a:off x="3024857" y="313"/>
          <a:ext cx="1076846" cy="1076846"/>
        </a:xfrm>
        <a:prstGeom prst="ellipse">
          <a:avLst/>
        </a:prstGeom>
        <a:solidFill>
          <a:schemeClr val="accent3">
            <a:shade val="80000"/>
            <a:hueOff val="831423"/>
            <a:satOff val="-80334"/>
            <a:lumOff val="4081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a:t>INDIRECT COSTS</a:t>
          </a:r>
          <a:endParaRPr lang="en-GB" sz="1200" kern="1200" dirty="0"/>
        </a:p>
      </dsp:txBody>
      <dsp:txXfrm>
        <a:off x="3182557" y="158013"/>
        <a:ext cx="761446" cy="761446"/>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0.17704</cdr:x>
      <cdr:y>0.13232</cdr:y>
    </cdr:from>
    <cdr:to>
      <cdr:x>0.26454</cdr:x>
      <cdr:y>0.21057</cdr:y>
    </cdr:to>
    <cdr:sp macro="" textlink="">
      <cdr:nvSpPr>
        <cdr:cNvPr id="2" name="TextBox 1">
          <a:extLst xmlns:a="http://schemas.openxmlformats.org/drawingml/2006/main">
            <a:ext uri="{FF2B5EF4-FFF2-40B4-BE49-F238E27FC236}">
              <a16:creationId xmlns:a16="http://schemas.microsoft.com/office/drawing/2014/main" id="{D67CA398-8498-4B64-BE9C-D743D98B2CB6}"/>
            </a:ext>
          </a:extLst>
        </cdr:cNvPr>
        <cdr:cNvSpPr txBox="1"/>
      </cdr:nvSpPr>
      <cdr:spPr>
        <a:xfrm xmlns:a="http://schemas.openxmlformats.org/drawingml/2006/main">
          <a:off x="1338454" y="428718"/>
          <a:ext cx="661480" cy="25353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000" b="1" dirty="0">
              <a:solidFill>
                <a:schemeClr val="bg1"/>
              </a:solidFill>
            </a:rPr>
            <a:t>100%</a:t>
          </a:r>
          <a:endParaRPr lang="en-NL" sz="1000" b="1" dirty="0">
            <a:solidFill>
              <a:schemeClr val="bg1"/>
            </a:solidFill>
          </a:endParaRPr>
        </a:p>
      </cdr:txBody>
    </cdr:sp>
  </cdr:relSizeAnchor>
  <cdr:relSizeAnchor xmlns:cdr="http://schemas.openxmlformats.org/drawingml/2006/chartDrawing">
    <cdr:from>
      <cdr:x>0.48457</cdr:x>
      <cdr:y>0.31375</cdr:y>
    </cdr:from>
    <cdr:to>
      <cdr:x>0.57078</cdr:x>
      <cdr:y>0.392</cdr:y>
    </cdr:to>
    <cdr:sp macro="" textlink="">
      <cdr:nvSpPr>
        <cdr:cNvPr id="3" name="TextBox 1">
          <a:extLst xmlns:a="http://schemas.openxmlformats.org/drawingml/2006/main">
            <a:ext uri="{FF2B5EF4-FFF2-40B4-BE49-F238E27FC236}">
              <a16:creationId xmlns:a16="http://schemas.microsoft.com/office/drawing/2014/main" id="{105470DD-A629-4EE4-8CEB-2FC326A506FD}"/>
            </a:ext>
          </a:extLst>
        </cdr:cNvPr>
        <cdr:cNvSpPr txBox="1"/>
      </cdr:nvSpPr>
      <cdr:spPr>
        <a:xfrm xmlns:a="http://schemas.openxmlformats.org/drawingml/2006/main">
          <a:off x="3663363" y="1016540"/>
          <a:ext cx="651754" cy="25353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b="1" dirty="0">
              <a:solidFill>
                <a:schemeClr val="bg1"/>
              </a:solidFill>
            </a:rPr>
            <a:t>+/- 80%</a:t>
          </a:r>
          <a:endParaRPr lang="en-NL" sz="1000" b="1" dirty="0">
            <a:solidFill>
              <a:schemeClr val="bg1"/>
            </a:solidFill>
          </a:endParaRPr>
        </a:p>
      </cdr:txBody>
    </cdr:sp>
  </cdr:relSizeAnchor>
  <cdr:relSizeAnchor xmlns:cdr="http://schemas.openxmlformats.org/drawingml/2006/chartDrawing">
    <cdr:from>
      <cdr:x>0.78438</cdr:x>
      <cdr:y>0.6726</cdr:y>
    </cdr:from>
    <cdr:to>
      <cdr:x>0.87316</cdr:x>
      <cdr:y>0.75085</cdr:y>
    </cdr:to>
    <cdr:sp macro="" textlink="">
      <cdr:nvSpPr>
        <cdr:cNvPr id="4" name="TextBox 1">
          <a:extLst xmlns:a="http://schemas.openxmlformats.org/drawingml/2006/main">
            <a:ext uri="{FF2B5EF4-FFF2-40B4-BE49-F238E27FC236}">
              <a16:creationId xmlns:a16="http://schemas.microsoft.com/office/drawing/2014/main" id="{105470DD-A629-4EE4-8CEB-2FC326A506FD}"/>
            </a:ext>
          </a:extLst>
        </cdr:cNvPr>
        <cdr:cNvSpPr txBox="1"/>
      </cdr:nvSpPr>
      <cdr:spPr>
        <a:xfrm xmlns:a="http://schemas.openxmlformats.org/drawingml/2006/main">
          <a:off x="5929908" y="2179231"/>
          <a:ext cx="671209" cy="25353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b="1" dirty="0">
              <a:solidFill>
                <a:schemeClr val="bg1"/>
              </a:solidFill>
            </a:rPr>
            <a:t>+/- 40%</a:t>
          </a:r>
          <a:endParaRPr lang="en-NL" sz="1000" b="1" dirty="0">
            <a:solidFill>
              <a:schemeClr val="bg1"/>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25B03FB-2956-415C-9764-889FD179AF2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a:extLst>
              <a:ext uri="{FF2B5EF4-FFF2-40B4-BE49-F238E27FC236}">
                <a16:creationId xmlns:a16="http://schemas.microsoft.com/office/drawing/2014/main" id="{BC517A86-AFFD-43E4-A58D-537D570974F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C2CBBB-8B76-43C4-9442-AD768BC395D0}" type="datetimeFigureOut">
              <a:rPr lang="nl-NL" smtClean="0"/>
              <a:t>20-2-2024</a:t>
            </a:fld>
            <a:endParaRPr lang="nl-NL"/>
          </a:p>
        </p:txBody>
      </p:sp>
      <p:sp>
        <p:nvSpPr>
          <p:cNvPr id="4" name="Footer Placeholder 3">
            <a:extLst>
              <a:ext uri="{FF2B5EF4-FFF2-40B4-BE49-F238E27FC236}">
                <a16:creationId xmlns:a16="http://schemas.microsoft.com/office/drawing/2014/main" id="{8A1F8C24-48AE-4140-BB0F-93BDC09E75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Slide Number Placeholder 4">
            <a:extLst>
              <a:ext uri="{FF2B5EF4-FFF2-40B4-BE49-F238E27FC236}">
                <a16:creationId xmlns:a16="http://schemas.microsoft.com/office/drawing/2014/main" id="{C20165BC-ABBA-4E8D-A6BD-7554411A9A5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7F7A8C1-EDB0-4149-A0B8-08117D7FFFDB}" type="slidenum">
              <a:rPr lang="nl-NL" smtClean="0"/>
              <a:t>‹#›</a:t>
            </a:fld>
            <a:endParaRPr lang="nl-NL"/>
          </a:p>
        </p:txBody>
      </p:sp>
    </p:spTree>
    <p:extLst>
      <p:ext uri="{BB962C8B-B14F-4D97-AF65-F5344CB8AC3E}">
        <p14:creationId xmlns:p14="http://schemas.microsoft.com/office/powerpoint/2010/main" val="27346564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16AB15-B70B-4BC6-92D7-3CDD7021CCC9}" type="datetimeFigureOut">
              <a:rPr lang="en-AU" smtClean="0"/>
              <a:t>20/02/2024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9EB844-13AA-47C4-A015-5012CEE71057}" type="slidenum">
              <a:rPr lang="en-AU" smtClean="0"/>
              <a:t>‹#›</a:t>
            </a:fld>
            <a:endParaRPr lang="en-AU"/>
          </a:p>
        </p:txBody>
      </p:sp>
    </p:spTree>
    <p:extLst>
      <p:ext uri="{BB962C8B-B14F-4D97-AF65-F5344CB8AC3E}">
        <p14:creationId xmlns:p14="http://schemas.microsoft.com/office/powerpoint/2010/main" val="3463004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E9EB844-13AA-47C4-A015-5012CEE71057}" type="slidenum">
              <a:rPr lang="en-AU" smtClean="0"/>
              <a:t>3</a:t>
            </a:fld>
            <a:endParaRPr lang="en-AU"/>
          </a:p>
        </p:txBody>
      </p:sp>
    </p:spTree>
    <p:extLst>
      <p:ext uri="{BB962C8B-B14F-4D97-AF65-F5344CB8AC3E}">
        <p14:creationId xmlns:p14="http://schemas.microsoft.com/office/powerpoint/2010/main" val="1837453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6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BE9EB844-13AA-47C4-A015-5012CEE71057}" type="slidenum">
              <a:rPr lang="en-AU" smtClean="0"/>
              <a:t>4</a:t>
            </a:fld>
            <a:endParaRPr lang="en-AU"/>
          </a:p>
        </p:txBody>
      </p:sp>
    </p:spTree>
    <p:extLst>
      <p:ext uri="{BB962C8B-B14F-4D97-AF65-F5344CB8AC3E}">
        <p14:creationId xmlns:p14="http://schemas.microsoft.com/office/powerpoint/2010/main" val="3861053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E9EB844-13AA-47C4-A015-5012CEE71057}" type="slidenum">
              <a:rPr lang="en-AU" smtClean="0"/>
              <a:t>5</a:t>
            </a:fld>
            <a:endParaRPr lang="en-AU"/>
          </a:p>
        </p:txBody>
      </p:sp>
    </p:spTree>
    <p:extLst>
      <p:ext uri="{BB962C8B-B14F-4D97-AF65-F5344CB8AC3E}">
        <p14:creationId xmlns:p14="http://schemas.microsoft.com/office/powerpoint/2010/main" val="2652439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13287DF-814F-4059-A5AD-DB0F14E90B31}"/>
              </a:ext>
            </a:extLst>
          </p:cNvPr>
          <p:cNvSpPr>
            <a:spLocks noGrp="1"/>
          </p:cNvSpPr>
          <p:nvPr>
            <p:ph type="pic" sz="quarter" idx="13"/>
          </p:nvPr>
        </p:nvSpPr>
        <p:spPr>
          <a:xfrm>
            <a:off x="216000" y="230400"/>
            <a:ext cx="11754000" cy="5875200"/>
          </a:xfrm>
        </p:spPr>
        <p:txBody>
          <a:bodyPr/>
          <a:lstStyle/>
          <a:p>
            <a:r>
              <a:rPr lang="en-US"/>
              <a:t>Click icon to add picture</a:t>
            </a:r>
            <a:endParaRPr lang="en-AU"/>
          </a:p>
        </p:txBody>
      </p:sp>
      <p:sp>
        <p:nvSpPr>
          <p:cNvPr id="2" name="Title 1">
            <a:extLst>
              <a:ext uri="{FF2B5EF4-FFF2-40B4-BE49-F238E27FC236}">
                <a16:creationId xmlns:a16="http://schemas.microsoft.com/office/drawing/2014/main" id="{FB08B7E8-64E6-405A-A475-658F41236E34}"/>
              </a:ext>
            </a:extLst>
          </p:cNvPr>
          <p:cNvSpPr>
            <a:spLocks noGrp="1"/>
          </p:cNvSpPr>
          <p:nvPr>
            <p:ph type="ctrTitle" hasCustomPrompt="1"/>
          </p:nvPr>
        </p:nvSpPr>
        <p:spPr>
          <a:xfrm>
            <a:off x="504825" y="960438"/>
            <a:ext cx="9144000" cy="2387600"/>
          </a:xfrm>
        </p:spPr>
        <p:txBody>
          <a:bodyPr anchor="t" anchorCtr="0">
            <a:noAutofit/>
          </a:bodyPr>
          <a:lstStyle>
            <a:lvl1pPr algn="l">
              <a:defRPr sz="8000" cap="none" spc="0" baseline="0"/>
            </a:lvl1pPr>
          </a:lstStyle>
          <a:p>
            <a:r>
              <a:rPr lang="en-US" dirty="0"/>
              <a:t>Click to edit master title style</a:t>
            </a:r>
            <a:endParaRPr lang="en-AU" dirty="0"/>
          </a:p>
        </p:txBody>
      </p:sp>
      <p:sp>
        <p:nvSpPr>
          <p:cNvPr id="3" name="Subtitle 2">
            <a:extLst>
              <a:ext uri="{FF2B5EF4-FFF2-40B4-BE49-F238E27FC236}">
                <a16:creationId xmlns:a16="http://schemas.microsoft.com/office/drawing/2014/main" id="{F63AC39F-BCA2-4297-8D20-17B1C1B3B3A9}"/>
              </a:ext>
            </a:extLst>
          </p:cNvPr>
          <p:cNvSpPr>
            <a:spLocks noGrp="1"/>
          </p:cNvSpPr>
          <p:nvPr>
            <p:ph type="subTitle" idx="1" hasCustomPrompt="1"/>
          </p:nvPr>
        </p:nvSpPr>
        <p:spPr>
          <a:xfrm>
            <a:off x="630000" y="4621213"/>
            <a:ext cx="8994775" cy="808037"/>
          </a:xfrm>
        </p:spPr>
        <p:txBody>
          <a:bodyPr/>
          <a:lstStyle>
            <a:lvl1pPr marL="0" indent="0" algn="l">
              <a:lnSpc>
                <a:spcPct val="90000"/>
              </a:lnSpc>
              <a:buNone/>
              <a:defRPr sz="2400" cap="none">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AU" dirty="0"/>
          </a:p>
        </p:txBody>
      </p:sp>
      <p:sp>
        <p:nvSpPr>
          <p:cNvPr id="4" name="Date Placeholder 3">
            <a:extLst>
              <a:ext uri="{FF2B5EF4-FFF2-40B4-BE49-F238E27FC236}">
                <a16:creationId xmlns:a16="http://schemas.microsoft.com/office/drawing/2014/main" id="{E2A0A6F8-8E36-4501-923E-A9D9D014F8F5}"/>
              </a:ext>
            </a:extLst>
          </p:cNvPr>
          <p:cNvSpPr>
            <a:spLocks noGrp="1"/>
          </p:cNvSpPr>
          <p:nvPr>
            <p:ph type="dt" sz="half" idx="10"/>
          </p:nvPr>
        </p:nvSpPr>
        <p:spPr/>
        <p:txBody>
          <a:bodyPr/>
          <a:lstStyle/>
          <a:p>
            <a:fld id="{9E373BCE-CC5E-4D16-9F6B-3B563E688D2D}" type="datetimeFigureOut">
              <a:rPr lang="en-AU" smtClean="0"/>
              <a:t>20/02/2024</a:t>
            </a:fld>
            <a:endParaRPr lang="en-AU"/>
          </a:p>
        </p:txBody>
      </p:sp>
      <p:sp>
        <p:nvSpPr>
          <p:cNvPr id="5" name="Footer Placeholder 4">
            <a:extLst>
              <a:ext uri="{FF2B5EF4-FFF2-40B4-BE49-F238E27FC236}">
                <a16:creationId xmlns:a16="http://schemas.microsoft.com/office/drawing/2014/main" id="{66B18742-4DB9-44A8-9FE7-4A85E4BED55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D919721-7FDD-4762-9612-C73D2C763D08}"/>
              </a:ext>
            </a:extLst>
          </p:cNvPr>
          <p:cNvSpPr>
            <a:spLocks noGrp="1"/>
          </p:cNvSpPr>
          <p:nvPr>
            <p:ph type="sldNum" sz="quarter" idx="12"/>
          </p:nvPr>
        </p:nvSpPr>
        <p:spPr/>
        <p:txBody>
          <a:bodyPr/>
          <a:lstStyle/>
          <a:p>
            <a:fld id="{75E27375-A417-4514-99CE-3AA6D33E8E82}" type="slidenum">
              <a:rPr lang="en-AU" smtClean="0"/>
              <a:t>‹#›</a:t>
            </a:fld>
            <a:endParaRPr lang="en-AU"/>
          </a:p>
        </p:txBody>
      </p:sp>
    </p:spTree>
    <p:extLst>
      <p:ext uri="{BB962C8B-B14F-4D97-AF65-F5344CB8AC3E}">
        <p14:creationId xmlns:p14="http://schemas.microsoft.com/office/powerpoint/2010/main" val="2485909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Orange">
    <p:spTree>
      <p:nvGrpSpPr>
        <p:cNvPr id="1" name=""/>
        <p:cNvGrpSpPr/>
        <p:nvPr/>
      </p:nvGrpSpPr>
      <p:grpSpPr>
        <a:xfrm>
          <a:off x="0" y="0"/>
          <a:ext cx="0" cy="0"/>
          <a:chOff x="0" y="0"/>
          <a:chExt cx="0" cy="0"/>
        </a:xfrm>
      </p:grpSpPr>
      <p:sp>
        <p:nvSpPr>
          <p:cNvPr id="11" name="Bkground shape">
            <a:extLst>
              <a:ext uri="{FF2B5EF4-FFF2-40B4-BE49-F238E27FC236}">
                <a16:creationId xmlns:a16="http://schemas.microsoft.com/office/drawing/2014/main" id="{43B24273-C430-49FB-B8E6-F3A7991B51FB}"/>
              </a:ext>
            </a:extLst>
          </p:cNvPr>
          <p:cNvSpPr/>
          <p:nvPr userDrawn="1"/>
        </p:nvSpPr>
        <p:spPr>
          <a:xfrm>
            <a:off x="216233" y="228758"/>
            <a:ext cx="11754000" cy="5875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Date Placeholder 6">
            <a:extLst>
              <a:ext uri="{FF2B5EF4-FFF2-40B4-BE49-F238E27FC236}">
                <a16:creationId xmlns:a16="http://schemas.microsoft.com/office/drawing/2014/main" id="{341C4C7E-4635-480A-BDB2-EB16CCCD76D8}"/>
              </a:ext>
            </a:extLst>
          </p:cNvPr>
          <p:cNvSpPr>
            <a:spLocks noGrp="1"/>
          </p:cNvSpPr>
          <p:nvPr>
            <p:ph type="dt" sz="half" idx="10"/>
          </p:nvPr>
        </p:nvSpPr>
        <p:spPr/>
        <p:txBody>
          <a:bodyPr/>
          <a:lstStyle/>
          <a:p>
            <a:fld id="{9E373BCE-CC5E-4D16-9F6B-3B563E688D2D}" type="datetimeFigureOut">
              <a:rPr lang="en-AU" smtClean="0"/>
              <a:t>20/02/2024</a:t>
            </a:fld>
            <a:endParaRPr lang="en-AU"/>
          </a:p>
        </p:txBody>
      </p:sp>
      <p:sp>
        <p:nvSpPr>
          <p:cNvPr id="8" name="Footer Placeholder 7">
            <a:extLst>
              <a:ext uri="{FF2B5EF4-FFF2-40B4-BE49-F238E27FC236}">
                <a16:creationId xmlns:a16="http://schemas.microsoft.com/office/drawing/2014/main" id="{6B760C2D-F757-48CF-8BB7-74C26099C6EB}"/>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48359A5F-9619-4738-AFB0-5C6DD67A3854}"/>
              </a:ext>
            </a:extLst>
          </p:cNvPr>
          <p:cNvSpPr>
            <a:spLocks noGrp="1"/>
          </p:cNvSpPr>
          <p:nvPr>
            <p:ph type="sldNum" sz="quarter" idx="12"/>
          </p:nvPr>
        </p:nvSpPr>
        <p:spPr/>
        <p:txBody>
          <a:bodyPr/>
          <a:lstStyle/>
          <a:p>
            <a:fld id="{75E27375-A417-4514-99CE-3AA6D33E8E82}" type="slidenum">
              <a:rPr lang="en-AU" smtClean="0"/>
              <a:t>‹#›</a:t>
            </a:fld>
            <a:endParaRPr lang="en-AU"/>
          </a:p>
        </p:txBody>
      </p:sp>
      <p:cxnSp>
        <p:nvCxnSpPr>
          <p:cNvPr id="12" name="Straight Connector 11">
            <a:extLst>
              <a:ext uri="{FF2B5EF4-FFF2-40B4-BE49-F238E27FC236}">
                <a16:creationId xmlns:a16="http://schemas.microsoft.com/office/drawing/2014/main" id="{41081309-1504-4A53-9E98-122958AAB383}"/>
              </a:ext>
            </a:extLst>
          </p:cNvPr>
          <p:cNvCxnSpPr>
            <a:cxnSpLocks/>
          </p:cNvCxnSpPr>
          <p:nvPr userDrawn="1"/>
        </p:nvCxnSpPr>
        <p:spPr>
          <a:xfrm>
            <a:off x="621507" y="947945"/>
            <a:ext cx="1070133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527FC7C0-F7B6-468C-9B5C-E483E6D48414}"/>
              </a:ext>
            </a:extLst>
          </p:cNvPr>
          <p:cNvSpPr>
            <a:spLocks noGrp="1"/>
          </p:cNvSpPr>
          <p:nvPr>
            <p:ph type="title" hasCustomPrompt="1"/>
          </p:nvPr>
        </p:nvSpPr>
        <p:spPr>
          <a:xfrm>
            <a:off x="621507" y="508000"/>
            <a:ext cx="9000000" cy="365760"/>
          </a:xfrm>
        </p:spPr>
        <p:txBody>
          <a:bodyPr/>
          <a:lstStyle>
            <a:lvl1pPr>
              <a:defRPr cap="none"/>
            </a:lvl1pPr>
          </a:lstStyle>
          <a:p>
            <a:r>
              <a:rPr lang="en-US" dirty="0"/>
              <a:t>Heading goes here</a:t>
            </a:r>
            <a:endParaRPr lang="en-AU" dirty="0"/>
          </a:p>
        </p:txBody>
      </p:sp>
      <p:sp>
        <p:nvSpPr>
          <p:cNvPr id="17" name="Text Placeholder 2">
            <a:extLst>
              <a:ext uri="{FF2B5EF4-FFF2-40B4-BE49-F238E27FC236}">
                <a16:creationId xmlns:a16="http://schemas.microsoft.com/office/drawing/2014/main" id="{DC4E58E4-4842-4F1D-8997-FAE2204D717F}"/>
              </a:ext>
            </a:extLst>
          </p:cNvPr>
          <p:cNvSpPr>
            <a:spLocks noGrp="1"/>
          </p:cNvSpPr>
          <p:nvPr>
            <p:ph type="body" idx="1" hasCustomPrompt="1"/>
          </p:nvPr>
        </p:nvSpPr>
        <p:spPr>
          <a:xfrm>
            <a:off x="621507" y="1464653"/>
            <a:ext cx="2669381" cy="823912"/>
          </a:xfrm>
        </p:spPr>
        <p:txBody>
          <a:bodyPr anchor="t" anchorCtr="0">
            <a:noAutofit/>
          </a:bodyPr>
          <a:lstStyle>
            <a:lvl1pPr marL="0" indent="0">
              <a:lnSpc>
                <a:spcPct val="75000"/>
              </a:lnSpc>
              <a:buNone/>
              <a:defRPr sz="1900" b="1" cap="none"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8" name="Content Placeholder 3">
            <a:extLst>
              <a:ext uri="{FF2B5EF4-FFF2-40B4-BE49-F238E27FC236}">
                <a16:creationId xmlns:a16="http://schemas.microsoft.com/office/drawing/2014/main" id="{7F329E9D-FD16-4113-94AD-A066F0D9B235}"/>
              </a:ext>
            </a:extLst>
          </p:cNvPr>
          <p:cNvSpPr>
            <a:spLocks noGrp="1"/>
          </p:cNvSpPr>
          <p:nvPr>
            <p:ph sz="half" idx="2" hasCustomPrompt="1"/>
          </p:nvPr>
        </p:nvSpPr>
        <p:spPr>
          <a:xfrm>
            <a:off x="4365181" y="1389053"/>
            <a:ext cx="3240000" cy="2643187"/>
          </a:xfrm>
        </p:spPr>
        <p:txBody>
          <a:bodyPr/>
          <a:lstStyle>
            <a:lvl1pPr>
              <a:defRPr sz="1600" cap="none">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9" name="Content Placeholder 5">
            <a:extLst>
              <a:ext uri="{FF2B5EF4-FFF2-40B4-BE49-F238E27FC236}">
                <a16:creationId xmlns:a16="http://schemas.microsoft.com/office/drawing/2014/main" id="{41FAE068-DADD-4E1F-979A-8BA9F80DAC17}"/>
              </a:ext>
            </a:extLst>
          </p:cNvPr>
          <p:cNvSpPr>
            <a:spLocks noGrp="1"/>
          </p:cNvSpPr>
          <p:nvPr>
            <p:ph sz="quarter" idx="4" hasCustomPrompt="1"/>
          </p:nvPr>
        </p:nvSpPr>
        <p:spPr>
          <a:xfrm>
            <a:off x="8108448" y="1389053"/>
            <a:ext cx="3240000" cy="2643187"/>
          </a:xfrm>
        </p:spPr>
        <p:txBody>
          <a:bodyPr/>
          <a:lstStyle>
            <a:lvl1pPr>
              <a:defRPr sz="1600" cap="none">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2051068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Grey">
    <p:spTree>
      <p:nvGrpSpPr>
        <p:cNvPr id="1" name=""/>
        <p:cNvGrpSpPr/>
        <p:nvPr/>
      </p:nvGrpSpPr>
      <p:grpSpPr>
        <a:xfrm>
          <a:off x="0" y="0"/>
          <a:ext cx="0" cy="0"/>
          <a:chOff x="0" y="0"/>
          <a:chExt cx="0" cy="0"/>
        </a:xfrm>
      </p:grpSpPr>
      <p:sp>
        <p:nvSpPr>
          <p:cNvPr id="14" name="Bkground shape">
            <a:extLst>
              <a:ext uri="{FF2B5EF4-FFF2-40B4-BE49-F238E27FC236}">
                <a16:creationId xmlns:a16="http://schemas.microsoft.com/office/drawing/2014/main" id="{7CB25BDD-C7EF-4860-8BF4-4516D6FAA832}"/>
              </a:ext>
            </a:extLst>
          </p:cNvPr>
          <p:cNvSpPr/>
          <p:nvPr userDrawn="1"/>
        </p:nvSpPr>
        <p:spPr>
          <a:xfrm>
            <a:off x="216233" y="228758"/>
            <a:ext cx="11754000" cy="58752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Date Placeholder 6">
            <a:extLst>
              <a:ext uri="{FF2B5EF4-FFF2-40B4-BE49-F238E27FC236}">
                <a16:creationId xmlns:a16="http://schemas.microsoft.com/office/drawing/2014/main" id="{341C4C7E-4635-480A-BDB2-EB16CCCD76D8}"/>
              </a:ext>
            </a:extLst>
          </p:cNvPr>
          <p:cNvSpPr>
            <a:spLocks noGrp="1"/>
          </p:cNvSpPr>
          <p:nvPr>
            <p:ph type="dt" sz="half" idx="10"/>
          </p:nvPr>
        </p:nvSpPr>
        <p:spPr/>
        <p:txBody>
          <a:bodyPr/>
          <a:lstStyle/>
          <a:p>
            <a:fld id="{9E373BCE-CC5E-4D16-9F6B-3B563E688D2D}" type="datetimeFigureOut">
              <a:rPr lang="en-AU" smtClean="0"/>
              <a:t>20/02/2024</a:t>
            </a:fld>
            <a:endParaRPr lang="en-AU"/>
          </a:p>
        </p:txBody>
      </p:sp>
      <p:sp>
        <p:nvSpPr>
          <p:cNvPr id="8" name="Footer Placeholder 7">
            <a:extLst>
              <a:ext uri="{FF2B5EF4-FFF2-40B4-BE49-F238E27FC236}">
                <a16:creationId xmlns:a16="http://schemas.microsoft.com/office/drawing/2014/main" id="{6B760C2D-F757-48CF-8BB7-74C26099C6EB}"/>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48359A5F-9619-4738-AFB0-5C6DD67A3854}"/>
              </a:ext>
            </a:extLst>
          </p:cNvPr>
          <p:cNvSpPr>
            <a:spLocks noGrp="1"/>
          </p:cNvSpPr>
          <p:nvPr>
            <p:ph type="sldNum" sz="quarter" idx="12"/>
          </p:nvPr>
        </p:nvSpPr>
        <p:spPr/>
        <p:txBody>
          <a:bodyPr/>
          <a:lstStyle/>
          <a:p>
            <a:fld id="{75E27375-A417-4514-99CE-3AA6D33E8E82}" type="slidenum">
              <a:rPr lang="en-AU" smtClean="0"/>
              <a:t>‹#›</a:t>
            </a:fld>
            <a:endParaRPr lang="en-AU"/>
          </a:p>
        </p:txBody>
      </p:sp>
      <p:cxnSp>
        <p:nvCxnSpPr>
          <p:cNvPr id="12" name="Straight Connector 11">
            <a:extLst>
              <a:ext uri="{FF2B5EF4-FFF2-40B4-BE49-F238E27FC236}">
                <a16:creationId xmlns:a16="http://schemas.microsoft.com/office/drawing/2014/main" id="{9C890302-7DFA-40BC-8E38-C955DAF36C30}"/>
              </a:ext>
            </a:extLst>
          </p:cNvPr>
          <p:cNvCxnSpPr>
            <a:cxnSpLocks/>
          </p:cNvCxnSpPr>
          <p:nvPr userDrawn="1"/>
        </p:nvCxnSpPr>
        <p:spPr>
          <a:xfrm>
            <a:off x="621507" y="947945"/>
            <a:ext cx="107013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FD484EA9-53EF-4016-A21D-699BC9C8C4AC}"/>
              </a:ext>
            </a:extLst>
          </p:cNvPr>
          <p:cNvSpPr>
            <a:spLocks noGrp="1"/>
          </p:cNvSpPr>
          <p:nvPr>
            <p:ph type="title" hasCustomPrompt="1"/>
          </p:nvPr>
        </p:nvSpPr>
        <p:spPr>
          <a:xfrm>
            <a:off x="621507" y="508000"/>
            <a:ext cx="9000000" cy="365760"/>
          </a:xfrm>
          <a:ln>
            <a:noFill/>
          </a:ln>
        </p:spPr>
        <p:txBody>
          <a:bodyPr/>
          <a:lstStyle>
            <a:lvl1pPr>
              <a:defRPr cap="none">
                <a:solidFill>
                  <a:schemeClr val="accent2"/>
                </a:solidFill>
              </a:defRPr>
            </a:lvl1pPr>
          </a:lstStyle>
          <a:p>
            <a:r>
              <a:rPr lang="en-US" dirty="0"/>
              <a:t>Heading goes here</a:t>
            </a:r>
            <a:endParaRPr lang="en-AU" dirty="0"/>
          </a:p>
        </p:txBody>
      </p:sp>
      <p:sp>
        <p:nvSpPr>
          <p:cNvPr id="18" name="Text Placeholder 2">
            <a:extLst>
              <a:ext uri="{FF2B5EF4-FFF2-40B4-BE49-F238E27FC236}">
                <a16:creationId xmlns:a16="http://schemas.microsoft.com/office/drawing/2014/main" id="{0AED849D-37E6-4CA2-85BF-DA32280A132E}"/>
              </a:ext>
            </a:extLst>
          </p:cNvPr>
          <p:cNvSpPr>
            <a:spLocks noGrp="1"/>
          </p:cNvSpPr>
          <p:nvPr>
            <p:ph type="body" idx="1" hasCustomPrompt="1"/>
          </p:nvPr>
        </p:nvSpPr>
        <p:spPr>
          <a:xfrm>
            <a:off x="621507" y="1464653"/>
            <a:ext cx="2669381" cy="823912"/>
          </a:xfrm>
        </p:spPr>
        <p:txBody>
          <a:bodyPr anchor="t" anchorCtr="0">
            <a:noAutofit/>
          </a:bodyPr>
          <a:lstStyle>
            <a:lvl1pPr marL="0" indent="0">
              <a:lnSpc>
                <a:spcPct val="75000"/>
              </a:lnSpc>
              <a:buNone/>
              <a:defRPr sz="1900" b="1" cap="none"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9" name="Content Placeholder 3">
            <a:extLst>
              <a:ext uri="{FF2B5EF4-FFF2-40B4-BE49-F238E27FC236}">
                <a16:creationId xmlns:a16="http://schemas.microsoft.com/office/drawing/2014/main" id="{B479B636-AAA5-4118-A8E8-79038534A9F1}"/>
              </a:ext>
            </a:extLst>
          </p:cNvPr>
          <p:cNvSpPr>
            <a:spLocks noGrp="1"/>
          </p:cNvSpPr>
          <p:nvPr>
            <p:ph sz="half" idx="2" hasCustomPrompt="1"/>
          </p:nvPr>
        </p:nvSpPr>
        <p:spPr>
          <a:xfrm>
            <a:off x="4365181" y="1389053"/>
            <a:ext cx="3240000" cy="2643187"/>
          </a:xfrm>
        </p:spPr>
        <p:txBody>
          <a:bodyPr/>
          <a:lstStyle>
            <a:lvl1pPr>
              <a:defRPr sz="1600" cap="none">
                <a:solidFill>
                  <a:schemeClr val="accent2"/>
                </a:solidFill>
              </a:defRPr>
            </a:lvl1pPr>
            <a:lvl2pPr>
              <a:defRPr sz="1200">
                <a:solidFill>
                  <a:schemeClr val="accent2"/>
                </a:solidFill>
              </a:defRPr>
            </a:lvl2pPr>
            <a:lvl3pPr>
              <a:defRPr sz="1200">
                <a:solidFill>
                  <a:schemeClr val="accent2"/>
                </a:solidFill>
              </a:defRPr>
            </a:lvl3pPr>
            <a:lvl4pPr>
              <a:defRPr sz="1200">
                <a:solidFill>
                  <a:schemeClr val="accent2"/>
                </a:solidFill>
              </a:defRPr>
            </a:lvl4pPr>
            <a:lvl5pPr>
              <a:defRPr sz="1200">
                <a:solidFill>
                  <a:schemeClr val="accent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0" name="Content Placeholder 5">
            <a:extLst>
              <a:ext uri="{FF2B5EF4-FFF2-40B4-BE49-F238E27FC236}">
                <a16:creationId xmlns:a16="http://schemas.microsoft.com/office/drawing/2014/main" id="{733F10AD-90E0-4919-B779-F24D5457B744}"/>
              </a:ext>
            </a:extLst>
          </p:cNvPr>
          <p:cNvSpPr>
            <a:spLocks noGrp="1"/>
          </p:cNvSpPr>
          <p:nvPr>
            <p:ph sz="quarter" idx="4" hasCustomPrompt="1"/>
          </p:nvPr>
        </p:nvSpPr>
        <p:spPr>
          <a:xfrm>
            <a:off x="8108448" y="1389053"/>
            <a:ext cx="3240000" cy="2643187"/>
          </a:xfrm>
        </p:spPr>
        <p:txBody>
          <a:bodyPr/>
          <a:lstStyle>
            <a:lvl1pPr>
              <a:defRPr sz="1600" cap="none">
                <a:solidFill>
                  <a:schemeClr val="accent2"/>
                </a:solidFill>
              </a:defRPr>
            </a:lvl1pPr>
            <a:lvl2pPr>
              <a:defRPr sz="1200">
                <a:solidFill>
                  <a:schemeClr val="accent2"/>
                </a:solidFill>
              </a:defRPr>
            </a:lvl2pPr>
            <a:lvl3pPr>
              <a:defRPr sz="1200">
                <a:solidFill>
                  <a:schemeClr val="accent2"/>
                </a:solidFill>
              </a:defRPr>
            </a:lvl3pPr>
            <a:lvl4pPr>
              <a:defRPr sz="1200">
                <a:solidFill>
                  <a:schemeClr val="accent2"/>
                </a:solidFill>
              </a:defRPr>
            </a:lvl4pPr>
            <a:lvl5pPr>
              <a:defRPr sz="1200">
                <a:solidFill>
                  <a:schemeClr val="accent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3514914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Grey 3 column">
    <p:spTree>
      <p:nvGrpSpPr>
        <p:cNvPr id="1" name=""/>
        <p:cNvGrpSpPr/>
        <p:nvPr/>
      </p:nvGrpSpPr>
      <p:grpSpPr>
        <a:xfrm>
          <a:off x="0" y="0"/>
          <a:ext cx="0" cy="0"/>
          <a:chOff x="0" y="0"/>
          <a:chExt cx="0" cy="0"/>
        </a:xfrm>
      </p:grpSpPr>
      <p:sp>
        <p:nvSpPr>
          <p:cNvPr id="17" name="Bkground shape">
            <a:extLst>
              <a:ext uri="{FF2B5EF4-FFF2-40B4-BE49-F238E27FC236}">
                <a16:creationId xmlns:a16="http://schemas.microsoft.com/office/drawing/2014/main" id="{E92968FE-BE4B-4E8B-8F7B-50B979F8D1FD}"/>
              </a:ext>
            </a:extLst>
          </p:cNvPr>
          <p:cNvSpPr/>
          <p:nvPr userDrawn="1"/>
        </p:nvSpPr>
        <p:spPr>
          <a:xfrm>
            <a:off x="216233" y="228758"/>
            <a:ext cx="11754000" cy="58752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Date Placeholder 6">
            <a:extLst>
              <a:ext uri="{FF2B5EF4-FFF2-40B4-BE49-F238E27FC236}">
                <a16:creationId xmlns:a16="http://schemas.microsoft.com/office/drawing/2014/main" id="{341C4C7E-4635-480A-BDB2-EB16CCCD76D8}"/>
              </a:ext>
            </a:extLst>
          </p:cNvPr>
          <p:cNvSpPr>
            <a:spLocks noGrp="1"/>
          </p:cNvSpPr>
          <p:nvPr>
            <p:ph type="dt" sz="half" idx="10"/>
          </p:nvPr>
        </p:nvSpPr>
        <p:spPr/>
        <p:txBody>
          <a:bodyPr/>
          <a:lstStyle/>
          <a:p>
            <a:fld id="{9E373BCE-CC5E-4D16-9F6B-3B563E688D2D}" type="datetimeFigureOut">
              <a:rPr lang="en-AU" smtClean="0"/>
              <a:t>20/02/2024</a:t>
            </a:fld>
            <a:endParaRPr lang="en-AU"/>
          </a:p>
        </p:txBody>
      </p:sp>
      <p:sp>
        <p:nvSpPr>
          <p:cNvPr id="8" name="Footer Placeholder 7">
            <a:extLst>
              <a:ext uri="{FF2B5EF4-FFF2-40B4-BE49-F238E27FC236}">
                <a16:creationId xmlns:a16="http://schemas.microsoft.com/office/drawing/2014/main" id="{6B760C2D-F757-48CF-8BB7-74C26099C6EB}"/>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48359A5F-9619-4738-AFB0-5C6DD67A3854}"/>
              </a:ext>
            </a:extLst>
          </p:cNvPr>
          <p:cNvSpPr>
            <a:spLocks noGrp="1"/>
          </p:cNvSpPr>
          <p:nvPr>
            <p:ph type="sldNum" sz="quarter" idx="12"/>
          </p:nvPr>
        </p:nvSpPr>
        <p:spPr/>
        <p:txBody>
          <a:bodyPr/>
          <a:lstStyle/>
          <a:p>
            <a:fld id="{75E27375-A417-4514-99CE-3AA6D33E8E82}" type="slidenum">
              <a:rPr lang="en-AU" smtClean="0"/>
              <a:t>‹#›</a:t>
            </a:fld>
            <a:endParaRPr lang="en-AU"/>
          </a:p>
        </p:txBody>
      </p:sp>
      <p:cxnSp>
        <p:nvCxnSpPr>
          <p:cNvPr id="12" name="Straight Connector 11">
            <a:extLst>
              <a:ext uri="{FF2B5EF4-FFF2-40B4-BE49-F238E27FC236}">
                <a16:creationId xmlns:a16="http://schemas.microsoft.com/office/drawing/2014/main" id="{3A37058D-0534-45C9-B69D-937223F6CE35}"/>
              </a:ext>
            </a:extLst>
          </p:cNvPr>
          <p:cNvCxnSpPr>
            <a:cxnSpLocks/>
          </p:cNvCxnSpPr>
          <p:nvPr userDrawn="1"/>
        </p:nvCxnSpPr>
        <p:spPr>
          <a:xfrm>
            <a:off x="621507" y="947945"/>
            <a:ext cx="107013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9B52BE1A-D075-4B4B-8ECB-305E25A3A8CC}"/>
              </a:ext>
            </a:extLst>
          </p:cNvPr>
          <p:cNvSpPr>
            <a:spLocks noGrp="1"/>
          </p:cNvSpPr>
          <p:nvPr>
            <p:ph type="title" hasCustomPrompt="1"/>
          </p:nvPr>
        </p:nvSpPr>
        <p:spPr>
          <a:xfrm>
            <a:off x="621507" y="508000"/>
            <a:ext cx="9000000" cy="365760"/>
          </a:xfrm>
          <a:ln>
            <a:noFill/>
          </a:ln>
        </p:spPr>
        <p:txBody>
          <a:bodyPr/>
          <a:lstStyle>
            <a:lvl1pPr>
              <a:defRPr cap="none">
                <a:solidFill>
                  <a:schemeClr val="accent2"/>
                </a:solidFill>
              </a:defRPr>
            </a:lvl1pPr>
          </a:lstStyle>
          <a:p>
            <a:r>
              <a:rPr lang="en-US" dirty="0"/>
              <a:t>Heading goes here</a:t>
            </a:r>
            <a:endParaRPr lang="en-AU" dirty="0"/>
          </a:p>
        </p:txBody>
      </p:sp>
      <p:sp>
        <p:nvSpPr>
          <p:cNvPr id="16" name="Text Placeholder 2">
            <a:extLst>
              <a:ext uri="{FF2B5EF4-FFF2-40B4-BE49-F238E27FC236}">
                <a16:creationId xmlns:a16="http://schemas.microsoft.com/office/drawing/2014/main" id="{9F35AF5B-EF4D-4825-8686-B6849E916BF8}"/>
              </a:ext>
            </a:extLst>
          </p:cNvPr>
          <p:cNvSpPr>
            <a:spLocks noGrp="1"/>
          </p:cNvSpPr>
          <p:nvPr>
            <p:ph type="body" idx="1" hasCustomPrompt="1"/>
          </p:nvPr>
        </p:nvSpPr>
        <p:spPr>
          <a:xfrm>
            <a:off x="621507" y="1464653"/>
            <a:ext cx="2669381" cy="823912"/>
          </a:xfrm>
        </p:spPr>
        <p:txBody>
          <a:bodyPr anchor="t" anchorCtr="0">
            <a:noAutofit/>
          </a:bodyPr>
          <a:lstStyle>
            <a:lvl1pPr marL="0" indent="0">
              <a:lnSpc>
                <a:spcPct val="75000"/>
              </a:lnSpc>
              <a:buNone/>
              <a:defRPr sz="1900" b="1" cap="none"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8" name="Content Placeholder 3">
            <a:extLst>
              <a:ext uri="{FF2B5EF4-FFF2-40B4-BE49-F238E27FC236}">
                <a16:creationId xmlns:a16="http://schemas.microsoft.com/office/drawing/2014/main" id="{72171BA2-E157-4701-A1DF-9B8C4BFA761B}"/>
              </a:ext>
            </a:extLst>
          </p:cNvPr>
          <p:cNvSpPr>
            <a:spLocks noGrp="1"/>
          </p:cNvSpPr>
          <p:nvPr>
            <p:ph sz="half" idx="2" hasCustomPrompt="1"/>
          </p:nvPr>
        </p:nvSpPr>
        <p:spPr>
          <a:xfrm>
            <a:off x="4365181" y="1389053"/>
            <a:ext cx="3240000" cy="2643187"/>
          </a:xfrm>
        </p:spPr>
        <p:txBody>
          <a:bodyPr/>
          <a:lstStyle>
            <a:lvl1pPr>
              <a:defRPr sz="1600" cap="none">
                <a:solidFill>
                  <a:schemeClr val="accent2"/>
                </a:solidFill>
              </a:defRPr>
            </a:lvl1pPr>
            <a:lvl2pPr>
              <a:defRPr sz="1200">
                <a:solidFill>
                  <a:schemeClr val="accent2"/>
                </a:solidFill>
              </a:defRPr>
            </a:lvl2pPr>
            <a:lvl3pPr>
              <a:defRPr sz="1200">
                <a:solidFill>
                  <a:schemeClr val="accent2"/>
                </a:solidFill>
              </a:defRPr>
            </a:lvl3pPr>
            <a:lvl4pPr>
              <a:defRPr sz="1200">
                <a:solidFill>
                  <a:schemeClr val="accent2"/>
                </a:solidFill>
              </a:defRPr>
            </a:lvl4pPr>
            <a:lvl5pPr>
              <a:defRPr sz="1200">
                <a:solidFill>
                  <a:schemeClr val="accent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9" name="Content Placeholder 5">
            <a:extLst>
              <a:ext uri="{FF2B5EF4-FFF2-40B4-BE49-F238E27FC236}">
                <a16:creationId xmlns:a16="http://schemas.microsoft.com/office/drawing/2014/main" id="{398A78E5-0FF5-4FEC-9110-757DDA6449E5}"/>
              </a:ext>
            </a:extLst>
          </p:cNvPr>
          <p:cNvSpPr>
            <a:spLocks noGrp="1"/>
          </p:cNvSpPr>
          <p:nvPr>
            <p:ph sz="quarter" idx="4" hasCustomPrompt="1"/>
          </p:nvPr>
        </p:nvSpPr>
        <p:spPr>
          <a:xfrm>
            <a:off x="8108448" y="1389053"/>
            <a:ext cx="3240000" cy="2643187"/>
          </a:xfrm>
        </p:spPr>
        <p:txBody>
          <a:bodyPr/>
          <a:lstStyle>
            <a:lvl1pPr>
              <a:defRPr sz="1600" cap="none">
                <a:solidFill>
                  <a:schemeClr val="accent2"/>
                </a:solidFill>
              </a:defRPr>
            </a:lvl1pPr>
            <a:lvl2pPr>
              <a:defRPr sz="1200">
                <a:solidFill>
                  <a:schemeClr val="accent2"/>
                </a:solidFill>
              </a:defRPr>
            </a:lvl2pPr>
            <a:lvl3pPr>
              <a:defRPr sz="1200">
                <a:solidFill>
                  <a:schemeClr val="accent2"/>
                </a:solidFill>
              </a:defRPr>
            </a:lvl3pPr>
            <a:lvl4pPr>
              <a:defRPr sz="1200">
                <a:solidFill>
                  <a:schemeClr val="accent2"/>
                </a:solidFill>
              </a:defRPr>
            </a:lvl4pPr>
            <a:lvl5pPr>
              <a:defRPr sz="1200">
                <a:solidFill>
                  <a:schemeClr val="accent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39376198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hite">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341C4C7E-4635-480A-BDB2-EB16CCCD76D8}"/>
              </a:ext>
            </a:extLst>
          </p:cNvPr>
          <p:cNvSpPr>
            <a:spLocks noGrp="1"/>
          </p:cNvSpPr>
          <p:nvPr>
            <p:ph type="dt" sz="half" idx="10"/>
          </p:nvPr>
        </p:nvSpPr>
        <p:spPr/>
        <p:txBody>
          <a:bodyPr/>
          <a:lstStyle/>
          <a:p>
            <a:fld id="{9E373BCE-CC5E-4D16-9F6B-3B563E688D2D}" type="datetimeFigureOut">
              <a:rPr lang="en-AU" smtClean="0"/>
              <a:t>20/02/2024</a:t>
            </a:fld>
            <a:endParaRPr lang="en-AU"/>
          </a:p>
        </p:txBody>
      </p:sp>
      <p:sp>
        <p:nvSpPr>
          <p:cNvPr id="8" name="Footer Placeholder 7">
            <a:extLst>
              <a:ext uri="{FF2B5EF4-FFF2-40B4-BE49-F238E27FC236}">
                <a16:creationId xmlns:a16="http://schemas.microsoft.com/office/drawing/2014/main" id="{6B760C2D-F757-48CF-8BB7-74C26099C6EB}"/>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48359A5F-9619-4738-AFB0-5C6DD67A3854}"/>
              </a:ext>
            </a:extLst>
          </p:cNvPr>
          <p:cNvSpPr>
            <a:spLocks noGrp="1"/>
          </p:cNvSpPr>
          <p:nvPr>
            <p:ph type="sldNum" sz="quarter" idx="12"/>
          </p:nvPr>
        </p:nvSpPr>
        <p:spPr/>
        <p:txBody>
          <a:bodyPr/>
          <a:lstStyle/>
          <a:p>
            <a:fld id="{75E27375-A417-4514-99CE-3AA6D33E8E82}" type="slidenum">
              <a:rPr lang="en-AU" smtClean="0"/>
              <a:t>‹#›</a:t>
            </a:fld>
            <a:endParaRPr lang="en-AU"/>
          </a:p>
        </p:txBody>
      </p:sp>
      <p:cxnSp>
        <p:nvCxnSpPr>
          <p:cNvPr id="12" name="Straight Connector 11">
            <a:extLst>
              <a:ext uri="{FF2B5EF4-FFF2-40B4-BE49-F238E27FC236}">
                <a16:creationId xmlns:a16="http://schemas.microsoft.com/office/drawing/2014/main" id="{20BDFA68-2616-4783-9369-56A1A7A24EF8}"/>
              </a:ext>
            </a:extLst>
          </p:cNvPr>
          <p:cNvCxnSpPr>
            <a:cxnSpLocks/>
          </p:cNvCxnSpPr>
          <p:nvPr userDrawn="1"/>
        </p:nvCxnSpPr>
        <p:spPr>
          <a:xfrm>
            <a:off x="621507" y="947945"/>
            <a:ext cx="107013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F3E0AAB9-4537-41C1-AC8B-59862FE79532}"/>
              </a:ext>
            </a:extLst>
          </p:cNvPr>
          <p:cNvSpPr>
            <a:spLocks noGrp="1"/>
          </p:cNvSpPr>
          <p:nvPr>
            <p:ph type="title" hasCustomPrompt="1"/>
          </p:nvPr>
        </p:nvSpPr>
        <p:spPr>
          <a:xfrm>
            <a:off x="621507" y="508000"/>
            <a:ext cx="9000000" cy="365760"/>
          </a:xfrm>
          <a:ln>
            <a:noFill/>
          </a:ln>
        </p:spPr>
        <p:txBody>
          <a:bodyPr/>
          <a:lstStyle>
            <a:lvl1pPr>
              <a:defRPr cap="none">
                <a:solidFill>
                  <a:schemeClr val="accent2"/>
                </a:solidFill>
              </a:defRPr>
            </a:lvl1pPr>
          </a:lstStyle>
          <a:p>
            <a:r>
              <a:rPr lang="en-US" dirty="0"/>
              <a:t>Heading goes here</a:t>
            </a:r>
            <a:endParaRPr lang="en-AU" dirty="0"/>
          </a:p>
        </p:txBody>
      </p:sp>
      <p:sp>
        <p:nvSpPr>
          <p:cNvPr id="16" name="Text Placeholder 2">
            <a:extLst>
              <a:ext uri="{FF2B5EF4-FFF2-40B4-BE49-F238E27FC236}">
                <a16:creationId xmlns:a16="http://schemas.microsoft.com/office/drawing/2014/main" id="{B2094BBA-0452-4711-B124-576439B7CDCF}"/>
              </a:ext>
            </a:extLst>
          </p:cNvPr>
          <p:cNvSpPr>
            <a:spLocks noGrp="1"/>
          </p:cNvSpPr>
          <p:nvPr>
            <p:ph type="body" idx="1" hasCustomPrompt="1"/>
          </p:nvPr>
        </p:nvSpPr>
        <p:spPr>
          <a:xfrm>
            <a:off x="621507" y="1464653"/>
            <a:ext cx="2669381" cy="823912"/>
          </a:xfrm>
        </p:spPr>
        <p:txBody>
          <a:bodyPr anchor="t" anchorCtr="0">
            <a:noAutofit/>
          </a:bodyPr>
          <a:lstStyle>
            <a:lvl1pPr marL="0" indent="0">
              <a:lnSpc>
                <a:spcPct val="75000"/>
              </a:lnSpc>
              <a:buNone/>
              <a:defRPr sz="1900" b="1" cap="none"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7" name="Content Placeholder 3">
            <a:extLst>
              <a:ext uri="{FF2B5EF4-FFF2-40B4-BE49-F238E27FC236}">
                <a16:creationId xmlns:a16="http://schemas.microsoft.com/office/drawing/2014/main" id="{0E5A731B-6C17-41C9-8CAE-F54BA453DB17}"/>
              </a:ext>
            </a:extLst>
          </p:cNvPr>
          <p:cNvSpPr>
            <a:spLocks noGrp="1"/>
          </p:cNvSpPr>
          <p:nvPr>
            <p:ph sz="half" idx="2" hasCustomPrompt="1"/>
          </p:nvPr>
        </p:nvSpPr>
        <p:spPr>
          <a:xfrm>
            <a:off x="4365181" y="1389053"/>
            <a:ext cx="3240000" cy="2643187"/>
          </a:xfrm>
        </p:spPr>
        <p:txBody>
          <a:bodyPr/>
          <a:lstStyle>
            <a:lvl1pPr>
              <a:defRPr sz="1600" cap="none">
                <a:solidFill>
                  <a:schemeClr val="accent2"/>
                </a:solidFill>
              </a:defRPr>
            </a:lvl1pPr>
            <a:lvl2pPr>
              <a:defRPr sz="1200">
                <a:solidFill>
                  <a:schemeClr val="accent2"/>
                </a:solidFill>
              </a:defRPr>
            </a:lvl2pPr>
            <a:lvl3pPr>
              <a:defRPr sz="1200">
                <a:solidFill>
                  <a:schemeClr val="accent2"/>
                </a:solidFill>
              </a:defRPr>
            </a:lvl3pPr>
            <a:lvl4pPr>
              <a:defRPr sz="1200">
                <a:solidFill>
                  <a:schemeClr val="accent2"/>
                </a:solidFill>
              </a:defRPr>
            </a:lvl4pPr>
            <a:lvl5pPr>
              <a:defRPr sz="1200">
                <a:solidFill>
                  <a:schemeClr val="accent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8" name="Content Placeholder 5">
            <a:extLst>
              <a:ext uri="{FF2B5EF4-FFF2-40B4-BE49-F238E27FC236}">
                <a16:creationId xmlns:a16="http://schemas.microsoft.com/office/drawing/2014/main" id="{B52D776B-B36B-4A93-B21F-45DA42DBA291}"/>
              </a:ext>
            </a:extLst>
          </p:cNvPr>
          <p:cNvSpPr>
            <a:spLocks noGrp="1"/>
          </p:cNvSpPr>
          <p:nvPr>
            <p:ph sz="quarter" idx="4" hasCustomPrompt="1"/>
          </p:nvPr>
        </p:nvSpPr>
        <p:spPr>
          <a:xfrm>
            <a:off x="8108448" y="1389053"/>
            <a:ext cx="3240000" cy="2643187"/>
          </a:xfrm>
        </p:spPr>
        <p:txBody>
          <a:bodyPr/>
          <a:lstStyle>
            <a:lvl1pPr>
              <a:defRPr sz="1600" cap="none">
                <a:solidFill>
                  <a:schemeClr val="accent2"/>
                </a:solidFill>
              </a:defRPr>
            </a:lvl1pPr>
            <a:lvl2pPr>
              <a:defRPr sz="1200">
                <a:solidFill>
                  <a:schemeClr val="accent2"/>
                </a:solidFill>
              </a:defRPr>
            </a:lvl2pPr>
            <a:lvl3pPr>
              <a:defRPr sz="1200">
                <a:solidFill>
                  <a:schemeClr val="accent2"/>
                </a:solidFill>
              </a:defRPr>
            </a:lvl3pPr>
            <a:lvl4pPr>
              <a:defRPr sz="1200">
                <a:solidFill>
                  <a:schemeClr val="accent2"/>
                </a:solidFill>
              </a:defRPr>
            </a:lvl4pPr>
            <a:lvl5pPr>
              <a:defRPr sz="1200">
                <a:solidFill>
                  <a:schemeClr val="accent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21461790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hite3 column">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341C4C7E-4635-480A-BDB2-EB16CCCD76D8}"/>
              </a:ext>
            </a:extLst>
          </p:cNvPr>
          <p:cNvSpPr>
            <a:spLocks noGrp="1"/>
          </p:cNvSpPr>
          <p:nvPr>
            <p:ph type="dt" sz="half" idx="10"/>
          </p:nvPr>
        </p:nvSpPr>
        <p:spPr/>
        <p:txBody>
          <a:bodyPr/>
          <a:lstStyle/>
          <a:p>
            <a:fld id="{9E373BCE-CC5E-4D16-9F6B-3B563E688D2D}" type="datetimeFigureOut">
              <a:rPr lang="en-AU" smtClean="0"/>
              <a:t>20/02/2024</a:t>
            </a:fld>
            <a:endParaRPr lang="en-AU"/>
          </a:p>
        </p:txBody>
      </p:sp>
      <p:sp>
        <p:nvSpPr>
          <p:cNvPr id="8" name="Footer Placeholder 7">
            <a:extLst>
              <a:ext uri="{FF2B5EF4-FFF2-40B4-BE49-F238E27FC236}">
                <a16:creationId xmlns:a16="http://schemas.microsoft.com/office/drawing/2014/main" id="{6B760C2D-F757-48CF-8BB7-74C26099C6EB}"/>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48359A5F-9619-4738-AFB0-5C6DD67A3854}"/>
              </a:ext>
            </a:extLst>
          </p:cNvPr>
          <p:cNvSpPr>
            <a:spLocks noGrp="1"/>
          </p:cNvSpPr>
          <p:nvPr>
            <p:ph type="sldNum" sz="quarter" idx="12"/>
          </p:nvPr>
        </p:nvSpPr>
        <p:spPr/>
        <p:txBody>
          <a:bodyPr/>
          <a:lstStyle/>
          <a:p>
            <a:fld id="{75E27375-A417-4514-99CE-3AA6D33E8E82}" type="slidenum">
              <a:rPr lang="en-AU" smtClean="0"/>
              <a:t>‹#›</a:t>
            </a:fld>
            <a:endParaRPr lang="en-AU"/>
          </a:p>
        </p:txBody>
      </p:sp>
      <p:cxnSp>
        <p:nvCxnSpPr>
          <p:cNvPr id="12" name="Straight Connector 11">
            <a:extLst>
              <a:ext uri="{FF2B5EF4-FFF2-40B4-BE49-F238E27FC236}">
                <a16:creationId xmlns:a16="http://schemas.microsoft.com/office/drawing/2014/main" id="{4B9D2F38-E6DC-46F5-BF42-9D4DD3BB222B}"/>
              </a:ext>
            </a:extLst>
          </p:cNvPr>
          <p:cNvCxnSpPr>
            <a:cxnSpLocks/>
          </p:cNvCxnSpPr>
          <p:nvPr userDrawn="1"/>
        </p:nvCxnSpPr>
        <p:spPr>
          <a:xfrm>
            <a:off x="621507" y="947945"/>
            <a:ext cx="107013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285B343E-9F0C-47B2-881A-21593F81ACE1}"/>
              </a:ext>
            </a:extLst>
          </p:cNvPr>
          <p:cNvSpPr>
            <a:spLocks noGrp="1"/>
          </p:cNvSpPr>
          <p:nvPr>
            <p:ph type="title" hasCustomPrompt="1"/>
          </p:nvPr>
        </p:nvSpPr>
        <p:spPr>
          <a:xfrm>
            <a:off x="621507" y="508000"/>
            <a:ext cx="9000000" cy="365760"/>
          </a:xfrm>
          <a:ln>
            <a:noFill/>
          </a:ln>
        </p:spPr>
        <p:txBody>
          <a:bodyPr/>
          <a:lstStyle>
            <a:lvl1pPr>
              <a:defRPr cap="none">
                <a:solidFill>
                  <a:schemeClr val="accent2"/>
                </a:solidFill>
              </a:defRPr>
            </a:lvl1pPr>
          </a:lstStyle>
          <a:p>
            <a:r>
              <a:rPr lang="en-US" dirty="0"/>
              <a:t>Heading goes here</a:t>
            </a:r>
            <a:endParaRPr lang="en-AU" dirty="0"/>
          </a:p>
        </p:txBody>
      </p:sp>
      <p:sp>
        <p:nvSpPr>
          <p:cNvPr id="15" name="Text Placeholder 2">
            <a:extLst>
              <a:ext uri="{FF2B5EF4-FFF2-40B4-BE49-F238E27FC236}">
                <a16:creationId xmlns:a16="http://schemas.microsoft.com/office/drawing/2014/main" id="{638C2D1C-A5FA-4F4F-9EC1-B2CFD0706D23}"/>
              </a:ext>
            </a:extLst>
          </p:cNvPr>
          <p:cNvSpPr>
            <a:spLocks noGrp="1"/>
          </p:cNvSpPr>
          <p:nvPr>
            <p:ph type="body" idx="1" hasCustomPrompt="1"/>
          </p:nvPr>
        </p:nvSpPr>
        <p:spPr>
          <a:xfrm>
            <a:off x="621507" y="1464653"/>
            <a:ext cx="2669381" cy="823912"/>
          </a:xfrm>
        </p:spPr>
        <p:txBody>
          <a:bodyPr anchor="t" anchorCtr="0">
            <a:noAutofit/>
          </a:bodyPr>
          <a:lstStyle>
            <a:lvl1pPr marL="0" indent="0">
              <a:lnSpc>
                <a:spcPct val="75000"/>
              </a:lnSpc>
              <a:buNone/>
              <a:defRPr sz="1900" b="1" cap="none"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 name="Content Placeholder 3">
            <a:extLst>
              <a:ext uri="{FF2B5EF4-FFF2-40B4-BE49-F238E27FC236}">
                <a16:creationId xmlns:a16="http://schemas.microsoft.com/office/drawing/2014/main" id="{B63FD5FF-D253-459C-BFA1-6CEBA5C84285}"/>
              </a:ext>
            </a:extLst>
          </p:cNvPr>
          <p:cNvSpPr>
            <a:spLocks noGrp="1"/>
          </p:cNvSpPr>
          <p:nvPr>
            <p:ph sz="half" idx="2" hasCustomPrompt="1"/>
          </p:nvPr>
        </p:nvSpPr>
        <p:spPr>
          <a:xfrm>
            <a:off x="4365181" y="1389053"/>
            <a:ext cx="3240000" cy="2643187"/>
          </a:xfrm>
        </p:spPr>
        <p:txBody>
          <a:bodyPr/>
          <a:lstStyle>
            <a:lvl1pPr>
              <a:defRPr sz="1600" cap="none">
                <a:solidFill>
                  <a:schemeClr val="accent2"/>
                </a:solidFill>
              </a:defRPr>
            </a:lvl1pPr>
            <a:lvl2pPr>
              <a:defRPr sz="1200">
                <a:solidFill>
                  <a:schemeClr val="accent2"/>
                </a:solidFill>
              </a:defRPr>
            </a:lvl2pPr>
            <a:lvl3pPr>
              <a:defRPr sz="1200">
                <a:solidFill>
                  <a:schemeClr val="accent2"/>
                </a:solidFill>
              </a:defRPr>
            </a:lvl3pPr>
            <a:lvl4pPr>
              <a:defRPr sz="1200">
                <a:solidFill>
                  <a:schemeClr val="accent2"/>
                </a:solidFill>
              </a:defRPr>
            </a:lvl4pPr>
            <a:lvl5pPr>
              <a:defRPr sz="1200">
                <a:solidFill>
                  <a:schemeClr val="accent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7" name="Content Placeholder 5">
            <a:extLst>
              <a:ext uri="{FF2B5EF4-FFF2-40B4-BE49-F238E27FC236}">
                <a16:creationId xmlns:a16="http://schemas.microsoft.com/office/drawing/2014/main" id="{12D2034B-301F-412D-B9C6-FB088B61BB0C}"/>
              </a:ext>
            </a:extLst>
          </p:cNvPr>
          <p:cNvSpPr>
            <a:spLocks noGrp="1"/>
          </p:cNvSpPr>
          <p:nvPr>
            <p:ph sz="quarter" idx="4" hasCustomPrompt="1"/>
          </p:nvPr>
        </p:nvSpPr>
        <p:spPr>
          <a:xfrm>
            <a:off x="8108448" y="1389053"/>
            <a:ext cx="3240000" cy="2643187"/>
          </a:xfrm>
        </p:spPr>
        <p:txBody>
          <a:bodyPr/>
          <a:lstStyle>
            <a:lvl1pPr>
              <a:defRPr sz="1600" cap="none">
                <a:solidFill>
                  <a:schemeClr val="accent2"/>
                </a:solidFill>
              </a:defRPr>
            </a:lvl1pPr>
            <a:lvl2pPr>
              <a:defRPr sz="1200">
                <a:solidFill>
                  <a:schemeClr val="accent2"/>
                </a:solidFill>
              </a:defRPr>
            </a:lvl2pPr>
            <a:lvl3pPr>
              <a:defRPr sz="1200">
                <a:solidFill>
                  <a:schemeClr val="accent2"/>
                </a:solidFill>
              </a:defRPr>
            </a:lvl3pPr>
            <a:lvl4pPr>
              <a:defRPr sz="1200">
                <a:solidFill>
                  <a:schemeClr val="accent2"/>
                </a:solidFill>
              </a:defRPr>
            </a:lvl4pPr>
            <a:lvl5pPr>
              <a:defRPr sz="1200">
                <a:solidFill>
                  <a:schemeClr val="accent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3913475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Pic">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7DCB04C8-DC88-4415-8E4B-0B7A79A6B11C}"/>
              </a:ext>
            </a:extLst>
          </p:cNvPr>
          <p:cNvSpPr>
            <a:spLocks noGrp="1"/>
          </p:cNvSpPr>
          <p:nvPr>
            <p:ph type="pic" sz="quarter" idx="13"/>
          </p:nvPr>
        </p:nvSpPr>
        <p:spPr>
          <a:xfrm>
            <a:off x="216000" y="230400"/>
            <a:ext cx="11754000" cy="5875200"/>
          </a:xfrm>
        </p:spPr>
        <p:txBody>
          <a:bodyPr/>
          <a:lstStyle/>
          <a:p>
            <a:r>
              <a:rPr lang="en-US" dirty="0"/>
              <a:t>Click icon to add picture</a:t>
            </a:r>
            <a:endParaRPr lang="en-AU" dirty="0"/>
          </a:p>
        </p:txBody>
      </p:sp>
      <p:sp>
        <p:nvSpPr>
          <p:cNvPr id="3" name="Text Placeholder 2">
            <a:extLst>
              <a:ext uri="{FF2B5EF4-FFF2-40B4-BE49-F238E27FC236}">
                <a16:creationId xmlns:a16="http://schemas.microsoft.com/office/drawing/2014/main" id="{4295B11E-ACC8-4A4B-895C-403E6CF64A58}"/>
              </a:ext>
            </a:extLst>
          </p:cNvPr>
          <p:cNvSpPr>
            <a:spLocks noGrp="1"/>
          </p:cNvSpPr>
          <p:nvPr>
            <p:ph type="body" idx="1" hasCustomPrompt="1"/>
          </p:nvPr>
        </p:nvSpPr>
        <p:spPr>
          <a:xfrm>
            <a:off x="4366800" y="1843200"/>
            <a:ext cx="5372820" cy="2311377"/>
          </a:xfrm>
        </p:spPr>
        <p:txBody>
          <a:bodyPr anchor="t" anchorCtr="0">
            <a:noAutofit/>
          </a:bodyPr>
          <a:lstStyle>
            <a:lvl1pPr marL="0" indent="0">
              <a:lnSpc>
                <a:spcPct val="85000"/>
              </a:lnSpc>
              <a:buNone/>
              <a:defRPr sz="3000" b="1" cap="none" spc="-3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Date Placeholder 6">
            <a:extLst>
              <a:ext uri="{FF2B5EF4-FFF2-40B4-BE49-F238E27FC236}">
                <a16:creationId xmlns:a16="http://schemas.microsoft.com/office/drawing/2014/main" id="{341C4C7E-4635-480A-BDB2-EB16CCCD76D8}"/>
              </a:ext>
            </a:extLst>
          </p:cNvPr>
          <p:cNvSpPr>
            <a:spLocks noGrp="1"/>
          </p:cNvSpPr>
          <p:nvPr>
            <p:ph type="dt" sz="half" idx="10"/>
          </p:nvPr>
        </p:nvSpPr>
        <p:spPr/>
        <p:txBody>
          <a:bodyPr/>
          <a:lstStyle>
            <a:lvl1pPr>
              <a:defRPr spc="-20" baseline="0"/>
            </a:lvl1pPr>
          </a:lstStyle>
          <a:p>
            <a:fld id="{9E373BCE-CC5E-4D16-9F6B-3B563E688D2D}" type="datetimeFigureOut">
              <a:rPr lang="en-AU" smtClean="0"/>
              <a:pPr/>
              <a:t>20/02/2024</a:t>
            </a:fld>
            <a:endParaRPr lang="en-AU"/>
          </a:p>
        </p:txBody>
      </p:sp>
      <p:sp>
        <p:nvSpPr>
          <p:cNvPr id="8" name="Footer Placeholder 7">
            <a:extLst>
              <a:ext uri="{FF2B5EF4-FFF2-40B4-BE49-F238E27FC236}">
                <a16:creationId xmlns:a16="http://schemas.microsoft.com/office/drawing/2014/main" id="{6B760C2D-F757-48CF-8BB7-74C26099C6EB}"/>
              </a:ext>
            </a:extLst>
          </p:cNvPr>
          <p:cNvSpPr>
            <a:spLocks noGrp="1"/>
          </p:cNvSpPr>
          <p:nvPr>
            <p:ph type="ftr" sz="quarter" idx="11"/>
          </p:nvPr>
        </p:nvSpPr>
        <p:spPr/>
        <p:txBody>
          <a:bodyPr/>
          <a:lstStyle>
            <a:lvl1pPr>
              <a:defRPr spc="-20" baseline="0"/>
            </a:lvl1pPr>
          </a:lstStyle>
          <a:p>
            <a:endParaRPr lang="en-AU"/>
          </a:p>
        </p:txBody>
      </p:sp>
      <p:sp>
        <p:nvSpPr>
          <p:cNvPr id="9" name="Slide Number Placeholder 8">
            <a:extLst>
              <a:ext uri="{FF2B5EF4-FFF2-40B4-BE49-F238E27FC236}">
                <a16:creationId xmlns:a16="http://schemas.microsoft.com/office/drawing/2014/main" id="{48359A5F-9619-4738-AFB0-5C6DD67A3854}"/>
              </a:ext>
            </a:extLst>
          </p:cNvPr>
          <p:cNvSpPr>
            <a:spLocks noGrp="1"/>
          </p:cNvSpPr>
          <p:nvPr>
            <p:ph type="sldNum" sz="quarter" idx="12"/>
          </p:nvPr>
        </p:nvSpPr>
        <p:spPr/>
        <p:txBody>
          <a:bodyPr/>
          <a:lstStyle>
            <a:lvl1pPr>
              <a:defRPr spc="-20" baseline="0"/>
            </a:lvl1pPr>
          </a:lstStyle>
          <a:p>
            <a:fld id="{75E27375-A417-4514-99CE-3AA6D33E8E82}" type="slidenum">
              <a:rPr lang="en-AU" smtClean="0"/>
              <a:pPr/>
              <a:t>‹#›</a:t>
            </a:fld>
            <a:endParaRPr lang="en-AU"/>
          </a:p>
        </p:txBody>
      </p:sp>
      <p:sp>
        <p:nvSpPr>
          <p:cNvPr id="14" name="Title 1">
            <a:extLst>
              <a:ext uri="{FF2B5EF4-FFF2-40B4-BE49-F238E27FC236}">
                <a16:creationId xmlns:a16="http://schemas.microsoft.com/office/drawing/2014/main" id="{34A81C7E-7643-4B41-B189-5ECDE2899E5B}"/>
              </a:ext>
            </a:extLst>
          </p:cNvPr>
          <p:cNvSpPr>
            <a:spLocks noGrp="1"/>
          </p:cNvSpPr>
          <p:nvPr>
            <p:ph type="title" hasCustomPrompt="1"/>
          </p:nvPr>
        </p:nvSpPr>
        <p:spPr>
          <a:xfrm>
            <a:off x="621507" y="508000"/>
            <a:ext cx="9000000" cy="365760"/>
          </a:xfrm>
          <a:ln>
            <a:noFill/>
          </a:ln>
        </p:spPr>
        <p:txBody>
          <a:bodyPr/>
          <a:lstStyle>
            <a:lvl1pPr>
              <a:defRPr cap="none">
                <a:solidFill>
                  <a:schemeClr val="bg1"/>
                </a:solidFill>
              </a:defRPr>
            </a:lvl1pPr>
          </a:lstStyle>
          <a:p>
            <a:r>
              <a:rPr lang="en-US" dirty="0"/>
              <a:t>Heading goes here</a:t>
            </a:r>
            <a:endParaRPr lang="en-AU" dirty="0"/>
          </a:p>
        </p:txBody>
      </p:sp>
      <p:cxnSp>
        <p:nvCxnSpPr>
          <p:cNvPr id="12" name="Straight Connector 11">
            <a:extLst>
              <a:ext uri="{FF2B5EF4-FFF2-40B4-BE49-F238E27FC236}">
                <a16:creationId xmlns:a16="http://schemas.microsoft.com/office/drawing/2014/main" id="{E8F07409-FC1F-425B-89AC-FEB73BBEC48B}"/>
              </a:ext>
            </a:extLst>
          </p:cNvPr>
          <p:cNvCxnSpPr>
            <a:cxnSpLocks/>
          </p:cNvCxnSpPr>
          <p:nvPr userDrawn="1"/>
        </p:nvCxnSpPr>
        <p:spPr>
          <a:xfrm>
            <a:off x="621507" y="947945"/>
            <a:ext cx="1070133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02001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Blue">
    <p:spTree>
      <p:nvGrpSpPr>
        <p:cNvPr id="1" name=""/>
        <p:cNvGrpSpPr/>
        <p:nvPr/>
      </p:nvGrpSpPr>
      <p:grpSpPr>
        <a:xfrm>
          <a:off x="0" y="0"/>
          <a:ext cx="0" cy="0"/>
          <a:chOff x="0" y="0"/>
          <a:chExt cx="0" cy="0"/>
        </a:xfrm>
      </p:grpSpPr>
      <p:sp>
        <p:nvSpPr>
          <p:cNvPr id="11" name="Bkground shape">
            <a:extLst>
              <a:ext uri="{FF2B5EF4-FFF2-40B4-BE49-F238E27FC236}">
                <a16:creationId xmlns:a16="http://schemas.microsoft.com/office/drawing/2014/main" id="{43B24273-C430-49FB-B8E6-F3A7991B51FB}"/>
              </a:ext>
            </a:extLst>
          </p:cNvPr>
          <p:cNvSpPr/>
          <p:nvPr userDrawn="1"/>
        </p:nvSpPr>
        <p:spPr>
          <a:xfrm>
            <a:off x="216233" y="228758"/>
            <a:ext cx="11754000" cy="58752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Text Placeholder 2">
            <a:extLst>
              <a:ext uri="{FF2B5EF4-FFF2-40B4-BE49-F238E27FC236}">
                <a16:creationId xmlns:a16="http://schemas.microsoft.com/office/drawing/2014/main" id="{4295B11E-ACC8-4A4B-895C-403E6CF64A58}"/>
              </a:ext>
            </a:extLst>
          </p:cNvPr>
          <p:cNvSpPr>
            <a:spLocks noGrp="1"/>
          </p:cNvSpPr>
          <p:nvPr>
            <p:ph type="body" idx="1"/>
          </p:nvPr>
        </p:nvSpPr>
        <p:spPr>
          <a:xfrm>
            <a:off x="4366800" y="1841519"/>
            <a:ext cx="5372820" cy="2311377"/>
          </a:xfrm>
        </p:spPr>
        <p:txBody>
          <a:bodyPr anchor="t" anchorCtr="0">
            <a:noAutofit/>
          </a:bodyPr>
          <a:lstStyle>
            <a:lvl1pPr marL="0" indent="0">
              <a:lnSpc>
                <a:spcPct val="85000"/>
              </a:lnSpc>
              <a:buNone/>
              <a:defRPr sz="3000" b="1" cap="none" spc="-3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a16="http://schemas.microsoft.com/office/drawing/2014/main" id="{341C4C7E-4635-480A-BDB2-EB16CCCD76D8}"/>
              </a:ext>
            </a:extLst>
          </p:cNvPr>
          <p:cNvSpPr>
            <a:spLocks noGrp="1"/>
          </p:cNvSpPr>
          <p:nvPr>
            <p:ph type="dt" sz="half" idx="10"/>
          </p:nvPr>
        </p:nvSpPr>
        <p:spPr/>
        <p:txBody>
          <a:bodyPr/>
          <a:lstStyle>
            <a:lvl1pPr>
              <a:defRPr spc="-20" baseline="0"/>
            </a:lvl1pPr>
          </a:lstStyle>
          <a:p>
            <a:fld id="{9E373BCE-CC5E-4D16-9F6B-3B563E688D2D}" type="datetimeFigureOut">
              <a:rPr lang="en-AU" smtClean="0"/>
              <a:pPr/>
              <a:t>20/02/2024</a:t>
            </a:fld>
            <a:endParaRPr lang="en-AU"/>
          </a:p>
        </p:txBody>
      </p:sp>
      <p:sp>
        <p:nvSpPr>
          <p:cNvPr id="8" name="Footer Placeholder 7">
            <a:extLst>
              <a:ext uri="{FF2B5EF4-FFF2-40B4-BE49-F238E27FC236}">
                <a16:creationId xmlns:a16="http://schemas.microsoft.com/office/drawing/2014/main" id="{6B760C2D-F757-48CF-8BB7-74C26099C6EB}"/>
              </a:ext>
            </a:extLst>
          </p:cNvPr>
          <p:cNvSpPr>
            <a:spLocks noGrp="1"/>
          </p:cNvSpPr>
          <p:nvPr>
            <p:ph type="ftr" sz="quarter" idx="11"/>
          </p:nvPr>
        </p:nvSpPr>
        <p:spPr/>
        <p:txBody>
          <a:bodyPr/>
          <a:lstStyle>
            <a:lvl1pPr>
              <a:defRPr spc="-20" baseline="0"/>
            </a:lvl1pPr>
          </a:lstStyle>
          <a:p>
            <a:endParaRPr lang="en-AU"/>
          </a:p>
        </p:txBody>
      </p:sp>
      <p:sp>
        <p:nvSpPr>
          <p:cNvPr id="9" name="Slide Number Placeholder 8">
            <a:extLst>
              <a:ext uri="{FF2B5EF4-FFF2-40B4-BE49-F238E27FC236}">
                <a16:creationId xmlns:a16="http://schemas.microsoft.com/office/drawing/2014/main" id="{48359A5F-9619-4738-AFB0-5C6DD67A3854}"/>
              </a:ext>
            </a:extLst>
          </p:cNvPr>
          <p:cNvSpPr>
            <a:spLocks noGrp="1"/>
          </p:cNvSpPr>
          <p:nvPr>
            <p:ph type="sldNum" sz="quarter" idx="12"/>
          </p:nvPr>
        </p:nvSpPr>
        <p:spPr/>
        <p:txBody>
          <a:bodyPr/>
          <a:lstStyle>
            <a:lvl1pPr>
              <a:defRPr spc="-20" baseline="0"/>
            </a:lvl1pPr>
          </a:lstStyle>
          <a:p>
            <a:fld id="{75E27375-A417-4514-99CE-3AA6D33E8E82}" type="slidenum">
              <a:rPr lang="en-AU" smtClean="0"/>
              <a:pPr/>
              <a:t>‹#›</a:t>
            </a:fld>
            <a:endParaRPr lang="en-AU"/>
          </a:p>
        </p:txBody>
      </p:sp>
      <p:cxnSp>
        <p:nvCxnSpPr>
          <p:cNvPr id="12" name="Straight Connector 11">
            <a:extLst>
              <a:ext uri="{FF2B5EF4-FFF2-40B4-BE49-F238E27FC236}">
                <a16:creationId xmlns:a16="http://schemas.microsoft.com/office/drawing/2014/main" id="{21B5809B-D912-4617-A52D-0E712A10CC39}"/>
              </a:ext>
            </a:extLst>
          </p:cNvPr>
          <p:cNvCxnSpPr>
            <a:cxnSpLocks/>
          </p:cNvCxnSpPr>
          <p:nvPr userDrawn="1"/>
        </p:nvCxnSpPr>
        <p:spPr>
          <a:xfrm>
            <a:off x="621507" y="947945"/>
            <a:ext cx="1070133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32B9D097-3CC5-42FF-AF29-057DAB1A602B}"/>
              </a:ext>
            </a:extLst>
          </p:cNvPr>
          <p:cNvSpPr>
            <a:spLocks noGrp="1"/>
          </p:cNvSpPr>
          <p:nvPr>
            <p:ph type="title" hasCustomPrompt="1"/>
          </p:nvPr>
        </p:nvSpPr>
        <p:spPr>
          <a:xfrm>
            <a:off x="621507" y="508000"/>
            <a:ext cx="9000000" cy="365760"/>
          </a:xfrm>
          <a:ln>
            <a:noFill/>
          </a:ln>
        </p:spPr>
        <p:txBody>
          <a:bodyPr/>
          <a:lstStyle>
            <a:lvl1pPr>
              <a:defRPr cap="none">
                <a:solidFill>
                  <a:schemeClr val="bg1"/>
                </a:solidFill>
              </a:defRPr>
            </a:lvl1pPr>
          </a:lstStyle>
          <a:p>
            <a:r>
              <a:rPr lang="en-US" dirty="0"/>
              <a:t>Heading goes here</a:t>
            </a:r>
            <a:endParaRPr lang="en-AU" dirty="0"/>
          </a:p>
        </p:txBody>
      </p:sp>
    </p:spTree>
    <p:extLst>
      <p:ext uri="{BB962C8B-B14F-4D97-AF65-F5344CB8AC3E}">
        <p14:creationId xmlns:p14="http://schemas.microsoft.com/office/powerpoint/2010/main" val="25376073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Blue">
    <p:spTree>
      <p:nvGrpSpPr>
        <p:cNvPr id="1" name=""/>
        <p:cNvGrpSpPr/>
        <p:nvPr/>
      </p:nvGrpSpPr>
      <p:grpSpPr>
        <a:xfrm>
          <a:off x="0" y="0"/>
          <a:ext cx="0" cy="0"/>
          <a:chOff x="0" y="0"/>
          <a:chExt cx="0" cy="0"/>
        </a:xfrm>
      </p:grpSpPr>
      <p:sp>
        <p:nvSpPr>
          <p:cNvPr id="11" name="Bkground shape">
            <a:extLst>
              <a:ext uri="{FF2B5EF4-FFF2-40B4-BE49-F238E27FC236}">
                <a16:creationId xmlns:a16="http://schemas.microsoft.com/office/drawing/2014/main" id="{43B24273-C430-49FB-B8E6-F3A7991B51FB}"/>
              </a:ext>
            </a:extLst>
          </p:cNvPr>
          <p:cNvSpPr/>
          <p:nvPr userDrawn="1"/>
        </p:nvSpPr>
        <p:spPr>
          <a:xfrm>
            <a:off x="216233" y="228758"/>
            <a:ext cx="11754000" cy="5875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Text Placeholder 2">
            <a:extLst>
              <a:ext uri="{FF2B5EF4-FFF2-40B4-BE49-F238E27FC236}">
                <a16:creationId xmlns:a16="http://schemas.microsoft.com/office/drawing/2014/main" id="{4295B11E-ACC8-4A4B-895C-403E6CF64A58}"/>
              </a:ext>
            </a:extLst>
          </p:cNvPr>
          <p:cNvSpPr>
            <a:spLocks noGrp="1"/>
          </p:cNvSpPr>
          <p:nvPr>
            <p:ph type="body" idx="1" hasCustomPrompt="1"/>
          </p:nvPr>
        </p:nvSpPr>
        <p:spPr>
          <a:xfrm>
            <a:off x="621508" y="2894650"/>
            <a:ext cx="2669381" cy="823912"/>
          </a:xfrm>
        </p:spPr>
        <p:txBody>
          <a:bodyPr anchor="t" anchorCtr="0">
            <a:noAutofit/>
          </a:bodyPr>
          <a:lstStyle>
            <a:lvl1pPr marL="0" indent="0">
              <a:lnSpc>
                <a:spcPct val="75000"/>
              </a:lnSpc>
              <a:buNone/>
              <a:defRPr sz="1900" b="1" cap="none"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87ECE1B-4640-4816-8637-2F7D16C42DF1}"/>
              </a:ext>
            </a:extLst>
          </p:cNvPr>
          <p:cNvSpPr>
            <a:spLocks noGrp="1"/>
          </p:cNvSpPr>
          <p:nvPr>
            <p:ph sz="half" idx="2" hasCustomPrompt="1"/>
          </p:nvPr>
        </p:nvSpPr>
        <p:spPr>
          <a:xfrm>
            <a:off x="4286308" y="2746800"/>
            <a:ext cx="7113212" cy="2962800"/>
          </a:xfrm>
        </p:spPr>
        <p:txBody>
          <a:bodyPr/>
          <a:lstStyle>
            <a:lvl1pPr>
              <a:defRPr sz="1600" cap="none">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7" name="Date Placeholder 6">
            <a:extLst>
              <a:ext uri="{FF2B5EF4-FFF2-40B4-BE49-F238E27FC236}">
                <a16:creationId xmlns:a16="http://schemas.microsoft.com/office/drawing/2014/main" id="{341C4C7E-4635-480A-BDB2-EB16CCCD76D8}"/>
              </a:ext>
            </a:extLst>
          </p:cNvPr>
          <p:cNvSpPr>
            <a:spLocks noGrp="1"/>
          </p:cNvSpPr>
          <p:nvPr>
            <p:ph type="dt" sz="half" idx="10"/>
          </p:nvPr>
        </p:nvSpPr>
        <p:spPr/>
        <p:txBody>
          <a:bodyPr/>
          <a:lstStyle/>
          <a:p>
            <a:fld id="{9E373BCE-CC5E-4D16-9F6B-3B563E688D2D}" type="datetimeFigureOut">
              <a:rPr lang="en-AU" smtClean="0"/>
              <a:t>20/02/2024</a:t>
            </a:fld>
            <a:endParaRPr lang="en-AU"/>
          </a:p>
        </p:txBody>
      </p:sp>
      <p:sp>
        <p:nvSpPr>
          <p:cNvPr id="8" name="Footer Placeholder 7">
            <a:extLst>
              <a:ext uri="{FF2B5EF4-FFF2-40B4-BE49-F238E27FC236}">
                <a16:creationId xmlns:a16="http://schemas.microsoft.com/office/drawing/2014/main" id="{6B760C2D-F757-48CF-8BB7-74C26099C6EB}"/>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48359A5F-9619-4738-AFB0-5C6DD67A3854}"/>
              </a:ext>
            </a:extLst>
          </p:cNvPr>
          <p:cNvSpPr>
            <a:spLocks noGrp="1"/>
          </p:cNvSpPr>
          <p:nvPr>
            <p:ph type="sldNum" sz="quarter" idx="12"/>
          </p:nvPr>
        </p:nvSpPr>
        <p:spPr/>
        <p:txBody>
          <a:bodyPr/>
          <a:lstStyle/>
          <a:p>
            <a:fld id="{75E27375-A417-4514-99CE-3AA6D33E8E82}" type="slidenum">
              <a:rPr lang="en-AU" smtClean="0"/>
              <a:t>‹#›</a:t>
            </a:fld>
            <a:endParaRPr lang="en-AU"/>
          </a:p>
        </p:txBody>
      </p:sp>
      <p:cxnSp>
        <p:nvCxnSpPr>
          <p:cNvPr id="12" name="Straight Connector 11">
            <a:extLst>
              <a:ext uri="{FF2B5EF4-FFF2-40B4-BE49-F238E27FC236}">
                <a16:creationId xmlns:a16="http://schemas.microsoft.com/office/drawing/2014/main" id="{26A0B5E7-31D9-466D-BA31-A97F3BC767F5}"/>
              </a:ext>
            </a:extLst>
          </p:cNvPr>
          <p:cNvCxnSpPr>
            <a:cxnSpLocks/>
          </p:cNvCxnSpPr>
          <p:nvPr userDrawn="1"/>
        </p:nvCxnSpPr>
        <p:spPr>
          <a:xfrm>
            <a:off x="621507" y="947945"/>
            <a:ext cx="1070133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26AA6494-45D2-44FF-A9A8-2F7EE7EB53FE}"/>
              </a:ext>
            </a:extLst>
          </p:cNvPr>
          <p:cNvSpPr>
            <a:spLocks noGrp="1"/>
          </p:cNvSpPr>
          <p:nvPr>
            <p:ph type="title" hasCustomPrompt="1"/>
          </p:nvPr>
        </p:nvSpPr>
        <p:spPr>
          <a:xfrm>
            <a:off x="621507" y="508000"/>
            <a:ext cx="9000000" cy="365760"/>
          </a:xfrm>
          <a:ln>
            <a:noFill/>
          </a:ln>
        </p:spPr>
        <p:txBody>
          <a:bodyPr/>
          <a:lstStyle>
            <a:lvl1pPr>
              <a:defRPr cap="none">
                <a:solidFill>
                  <a:schemeClr val="bg1"/>
                </a:solidFill>
              </a:defRPr>
            </a:lvl1pPr>
          </a:lstStyle>
          <a:p>
            <a:r>
              <a:rPr lang="en-US" dirty="0"/>
              <a:t>Heading goes here</a:t>
            </a:r>
            <a:endParaRPr lang="en-AU" dirty="0"/>
          </a:p>
        </p:txBody>
      </p:sp>
    </p:spTree>
    <p:extLst>
      <p:ext uri="{BB962C8B-B14F-4D97-AF65-F5344CB8AC3E}">
        <p14:creationId xmlns:p14="http://schemas.microsoft.com/office/powerpoint/2010/main" val="2381368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rt Grey">
    <p:spTree>
      <p:nvGrpSpPr>
        <p:cNvPr id="1" name=""/>
        <p:cNvGrpSpPr/>
        <p:nvPr/>
      </p:nvGrpSpPr>
      <p:grpSpPr>
        <a:xfrm>
          <a:off x="0" y="0"/>
          <a:ext cx="0" cy="0"/>
          <a:chOff x="0" y="0"/>
          <a:chExt cx="0" cy="0"/>
        </a:xfrm>
      </p:grpSpPr>
      <p:sp>
        <p:nvSpPr>
          <p:cNvPr id="11" name="Bkground shape">
            <a:extLst>
              <a:ext uri="{FF2B5EF4-FFF2-40B4-BE49-F238E27FC236}">
                <a16:creationId xmlns:a16="http://schemas.microsoft.com/office/drawing/2014/main" id="{43B24273-C430-49FB-B8E6-F3A7991B51FB}"/>
              </a:ext>
            </a:extLst>
          </p:cNvPr>
          <p:cNvSpPr/>
          <p:nvPr userDrawn="1"/>
        </p:nvSpPr>
        <p:spPr>
          <a:xfrm>
            <a:off x="216233" y="228758"/>
            <a:ext cx="11754000" cy="58752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 Placeholder 2">
            <a:extLst>
              <a:ext uri="{FF2B5EF4-FFF2-40B4-BE49-F238E27FC236}">
                <a16:creationId xmlns:a16="http://schemas.microsoft.com/office/drawing/2014/main" id="{4295B11E-ACC8-4A4B-895C-403E6CF64A58}"/>
              </a:ext>
            </a:extLst>
          </p:cNvPr>
          <p:cNvSpPr>
            <a:spLocks noGrp="1"/>
          </p:cNvSpPr>
          <p:nvPr>
            <p:ph type="body" idx="1" hasCustomPrompt="1"/>
          </p:nvPr>
        </p:nvSpPr>
        <p:spPr>
          <a:xfrm>
            <a:off x="621508" y="2894650"/>
            <a:ext cx="2669381" cy="823912"/>
          </a:xfrm>
        </p:spPr>
        <p:txBody>
          <a:bodyPr anchor="t" anchorCtr="0">
            <a:noAutofit/>
          </a:bodyPr>
          <a:lstStyle>
            <a:lvl1pPr marL="0" indent="0">
              <a:lnSpc>
                <a:spcPct val="75000"/>
              </a:lnSpc>
              <a:buNone/>
              <a:defRPr sz="1900" b="1" cap="none"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87ECE1B-4640-4816-8637-2F7D16C42DF1}"/>
              </a:ext>
            </a:extLst>
          </p:cNvPr>
          <p:cNvSpPr>
            <a:spLocks noGrp="1"/>
          </p:cNvSpPr>
          <p:nvPr>
            <p:ph sz="half" idx="2" hasCustomPrompt="1"/>
          </p:nvPr>
        </p:nvSpPr>
        <p:spPr>
          <a:xfrm>
            <a:off x="4286307" y="2746800"/>
            <a:ext cx="7121921" cy="2961594"/>
          </a:xfrm>
        </p:spPr>
        <p:txBody>
          <a:bodyPr/>
          <a:lstStyle>
            <a:lvl1pPr>
              <a:defRPr sz="1600" cap="none">
                <a:solidFill>
                  <a:schemeClr val="accent2"/>
                </a:solidFill>
              </a:defRPr>
            </a:lvl1pPr>
            <a:lvl2pPr>
              <a:defRPr sz="1200">
                <a:solidFill>
                  <a:schemeClr val="accent2"/>
                </a:solidFill>
              </a:defRPr>
            </a:lvl2pPr>
            <a:lvl3pPr>
              <a:defRPr sz="1200">
                <a:solidFill>
                  <a:schemeClr val="accent2"/>
                </a:solidFill>
              </a:defRPr>
            </a:lvl3pPr>
            <a:lvl4pPr>
              <a:defRPr sz="1200">
                <a:solidFill>
                  <a:schemeClr val="accent2"/>
                </a:solidFill>
              </a:defRPr>
            </a:lvl4pPr>
            <a:lvl5pPr>
              <a:defRPr sz="1200">
                <a:solidFill>
                  <a:schemeClr val="accent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7" name="Date Placeholder 6">
            <a:extLst>
              <a:ext uri="{FF2B5EF4-FFF2-40B4-BE49-F238E27FC236}">
                <a16:creationId xmlns:a16="http://schemas.microsoft.com/office/drawing/2014/main" id="{341C4C7E-4635-480A-BDB2-EB16CCCD76D8}"/>
              </a:ext>
            </a:extLst>
          </p:cNvPr>
          <p:cNvSpPr>
            <a:spLocks noGrp="1"/>
          </p:cNvSpPr>
          <p:nvPr>
            <p:ph type="dt" sz="half" idx="10"/>
          </p:nvPr>
        </p:nvSpPr>
        <p:spPr/>
        <p:txBody>
          <a:bodyPr/>
          <a:lstStyle/>
          <a:p>
            <a:fld id="{9E373BCE-CC5E-4D16-9F6B-3B563E688D2D}" type="datetimeFigureOut">
              <a:rPr lang="en-AU" smtClean="0"/>
              <a:t>20/02/2024</a:t>
            </a:fld>
            <a:endParaRPr lang="en-AU"/>
          </a:p>
        </p:txBody>
      </p:sp>
      <p:sp>
        <p:nvSpPr>
          <p:cNvPr id="8" name="Footer Placeholder 7">
            <a:extLst>
              <a:ext uri="{FF2B5EF4-FFF2-40B4-BE49-F238E27FC236}">
                <a16:creationId xmlns:a16="http://schemas.microsoft.com/office/drawing/2014/main" id="{6B760C2D-F757-48CF-8BB7-74C26099C6EB}"/>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48359A5F-9619-4738-AFB0-5C6DD67A3854}"/>
              </a:ext>
            </a:extLst>
          </p:cNvPr>
          <p:cNvSpPr>
            <a:spLocks noGrp="1"/>
          </p:cNvSpPr>
          <p:nvPr>
            <p:ph type="sldNum" sz="quarter" idx="12"/>
          </p:nvPr>
        </p:nvSpPr>
        <p:spPr/>
        <p:txBody>
          <a:bodyPr/>
          <a:lstStyle/>
          <a:p>
            <a:fld id="{75E27375-A417-4514-99CE-3AA6D33E8E82}" type="slidenum">
              <a:rPr lang="en-AU" smtClean="0"/>
              <a:t>‹#›</a:t>
            </a:fld>
            <a:endParaRPr lang="en-AU"/>
          </a:p>
        </p:txBody>
      </p:sp>
      <p:cxnSp>
        <p:nvCxnSpPr>
          <p:cNvPr id="12" name="Straight Connector 11">
            <a:extLst>
              <a:ext uri="{FF2B5EF4-FFF2-40B4-BE49-F238E27FC236}">
                <a16:creationId xmlns:a16="http://schemas.microsoft.com/office/drawing/2014/main" id="{9D300D3D-6DF5-4AFE-8E85-D7F98D877F5B}"/>
              </a:ext>
            </a:extLst>
          </p:cNvPr>
          <p:cNvCxnSpPr>
            <a:cxnSpLocks/>
          </p:cNvCxnSpPr>
          <p:nvPr userDrawn="1"/>
        </p:nvCxnSpPr>
        <p:spPr>
          <a:xfrm>
            <a:off x="621507" y="947945"/>
            <a:ext cx="107013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A8E83F1C-496A-4E4B-AA0D-526EFE4F4D25}"/>
              </a:ext>
            </a:extLst>
          </p:cNvPr>
          <p:cNvSpPr>
            <a:spLocks noGrp="1"/>
          </p:cNvSpPr>
          <p:nvPr>
            <p:ph type="title" hasCustomPrompt="1"/>
          </p:nvPr>
        </p:nvSpPr>
        <p:spPr>
          <a:xfrm>
            <a:off x="621507" y="508000"/>
            <a:ext cx="9000000" cy="365760"/>
          </a:xfrm>
          <a:ln>
            <a:noFill/>
          </a:ln>
        </p:spPr>
        <p:txBody>
          <a:bodyPr/>
          <a:lstStyle>
            <a:lvl1pPr>
              <a:defRPr cap="none">
                <a:solidFill>
                  <a:schemeClr val="accent2"/>
                </a:solidFill>
              </a:defRPr>
            </a:lvl1pPr>
          </a:lstStyle>
          <a:p>
            <a:r>
              <a:rPr lang="en-US" dirty="0"/>
              <a:t>Heading goes here</a:t>
            </a:r>
            <a:endParaRPr lang="en-AU" dirty="0"/>
          </a:p>
        </p:txBody>
      </p:sp>
    </p:spTree>
    <p:extLst>
      <p:ext uri="{BB962C8B-B14F-4D97-AF65-F5344CB8AC3E}">
        <p14:creationId xmlns:p14="http://schemas.microsoft.com/office/powerpoint/2010/main" val="1741719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Heading only">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341C4C7E-4635-480A-BDB2-EB16CCCD76D8}"/>
              </a:ext>
            </a:extLst>
          </p:cNvPr>
          <p:cNvSpPr>
            <a:spLocks noGrp="1"/>
          </p:cNvSpPr>
          <p:nvPr>
            <p:ph type="dt" sz="half" idx="10"/>
          </p:nvPr>
        </p:nvSpPr>
        <p:spPr/>
        <p:txBody>
          <a:bodyPr/>
          <a:lstStyle/>
          <a:p>
            <a:fld id="{9E373BCE-CC5E-4D16-9F6B-3B563E688D2D}" type="datetimeFigureOut">
              <a:rPr lang="en-AU" smtClean="0"/>
              <a:t>20/02/2024</a:t>
            </a:fld>
            <a:endParaRPr lang="en-AU"/>
          </a:p>
        </p:txBody>
      </p:sp>
      <p:sp>
        <p:nvSpPr>
          <p:cNvPr id="8" name="Footer Placeholder 7">
            <a:extLst>
              <a:ext uri="{FF2B5EF4-FFF2-40B4-BE49-F238E27FC236}">
                <a16:creationId xmlns:a16="http://schemas.microsoft.com/office/drawing/2014/main" id="{6B760C2D-F757-48CF-8BB7-74C26099C6EB}"/>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48359A5F-9619-4738-AFB0-5C6DD67A3854}"/>
              </a:ext>
            </a:extLst>
          </p:cNvPr>
          <p:cNvSpPr>
            <a:spLocks noGrp="1"/>
          </p:cNvSpPr>
          <p:nvPr>
            <p:ph type="sldNum" sz="quarter" idx="12"/>
          </p:nvPr>
        </p:nvSpPr>
        <p:spPr/>
        <p:txBody>
          <a:bodyPr/>
          <a:lstStyle/>
          <a:p>
            <a:fld id="{75E27375-A417-4514-99CE-3AA6D33E8E82}" type="slidenum">
              <a:rPr lang="en-AU" smtClean="0"/>
              <a:t>‹#›</a:t>
            </a:fld>
            <a:endParaRPr lang="en-AU"/>
          </a:p>
        </p:txBody>
      </p:sp>
      <p:cxnSp>
        <p:nvCxnSpPr>
          <p:cNvPr id="13" name="Straight Connector 12">
            <a:extLst>
              <a:ext uri="{FF2B5EF4-FFF2-40B4-BE49-F238E27FC236}">
                <a16:creationId xmlns:a16="http://schemas.microsoft.com/office/drawing/2014/main" id="{ED9E9195-EB8E-4C42-B084-BD8536F2200C}"/>
              </a:ext>
            </a:extLst>
          </p:cNvPr>
          <p:cNvCxnSpPr>
            <a:cxnSpLocks/>
          </p:cNvCxnSpPr>
          <p:nvPr userDrawn="1"/>
        </p:nvCxnSpPr>
        <p:spPr>
          <a:xfrm>
            <a:off x="621507" y="947945"/>
            <a:ext cx="107013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DB0773AE-837E-4A0E-AB97-AF75B2903DFF}"/>
              </a:ext>
            </a:extLst>
          </p:cNvPr>
          <p:cNvSpPr>
            <a:spLocks noGrp="1"/>
          </p:cNvSpPr>
          <p:nvPr>
            <p:ph type="title" hasCustomPrompt="1"/>
          </p:nvPr>
        </p:nvSpPr>
        <p:spPr>
          <a:xfrm>
            <a:off x="621507" y="508000"/>
            <a:ext cx="9000000" cy="365760"/>
          </a:xfrm>
          <a:ln>
            <a:noFill/>
          </a:ln>
        </p:spPr>
        <p:txBody>
          <a:bodyPr/>
          <a:lstStyle>
            <a:lvl1pPr>
              <a:defRPr cap="none">
                <a:solidFill>
                  <a:schemeClr val="accent2"/>
                </a:solidFill>
              </a:defRPr>
            </a:lvl1pPr>
          </a:lstStyle>
          <a:p>
            <a:r>
              <a:rPr lang="en-US" dirty="0"/>
              <a:t>Heading goes here</a:t>
            </a:r>
            <a:endParaRPr lang="en-AU" dirty="0"/>
          </a:p>
        </p:txBody>
      </p:sp>
    </p:spTree>
    <p:extLst>
      <p:ext uri="{BB962C8B-B14F-4D97-AF65-F5344CB8AC3E}">
        <p14:creationId xmlns:p14="http://schemas.microsoft.com/office/powerpoint/2010/main" val="1286611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Blue">
    <p:spTree>
      <p:nvGrpSpPr>
        <p:cNvPr id="1" name=""/>
        <p:cNvGrpSpPr/>
        <p:nvPr/>
      </p:nvGrpSpPr>
      <p:grpSpPr>
        <a:xfrm>
          <a:off x="0" y="0"/>
          <a:ext cx="0" cy="0"/>
          <a:chOff x="0" y="0"/>
          <a:chExt cx="0" cy="0"/>
        </a:xfrm>
      </p:grpSpPr>
      <p:sp>
        <p:nvSpPr>
          <p:cNvPr id="7" name="Bkground shape">
            <a:extLst>
              <a:ext uri="{FF2B5EF4-FFF2-40B4-BE49-F238E27FC236}">
                <a16:creationId xmlns:a16="http://schemas.microsoft.com/office/drawing/2014/main" id="{A952DF92-B97D-4FFF-BB66-CEE649597FD2}"/>
              </a:ext>
            </a:extLst>
          </p:cNvPr>
          <p:cNvSpPr/>
          <p:nvPr userDrawn="1"/>
        </p:nvSpPr>
        <p:spPr>
          <a:xfrm>
            <a:off x="216233" y="228758"/>
            <a:ext cx="11754000" cy="5875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FB08B7E8-64E6-405A-A475-658F41236E34}"/>
              </a:ext>
            </a:extLst>
          </p:cNvPr>
          <p:cNvSpPr>
            <a:spLocks noGrp="1"/>
          </p:cNvSpPr>
          <p:nvPr>
            <p:ph type="ctrTitle" hasCustomPrompt="1"/>
          </p:nvPr>
        </p:nvSpPr>
        <p:spPr>
          <a:xfrm>
            <a:off x="504825" y="960438"/>
            <a:ext cx="9144000" cy="2387600"/>
          </a:xfrm>
        </p:spPr>
        <p:txBody>
          <a:bodyPr anchor="t" anchorCtr="0">
            <a:noAutofit/>
          </a:bodyPr>
          <a:lstStyle>
            <a:lvl1pPr algn="l">
              <a:defRPr sz="8000" cap="none" spc="0" baseline="0"/>
            </a:lvl1pPr>
          </a:lstStyle>
          <a:p>
            <a:r>
              <a:rPr lang="en-US" dirty="0"/>
              <a:t>Click to edit master title style</a:t>
            </a:r>
            <a:endParaRPr lang="en-AU" dirty="0"/>
          </a:p>
        </p:txBody>
      </p:sp>
      <p:sp>
        <p:nvSpPr>
          <p:cNvPr id="3" name="Subtitle 2">
            <a:extLst>
              <a:ext uri="{FF2B5EF4-FFF2-40B4-BE49-F238E27FC236}">
                <a16:creationId xmlns:a16="http://schemas.microsoft.com/office/drawing/2014/main" id="{F63AC39F-BCA2-4297-8D20-17B1C1B3B3A9}"/>
              </a:ext>
            </a:extLst>
          </p:cNvPr>
          <p:cNvSpPr>
            <a:spLocks noGrp="1"/>
          </p:cNvSpPr>
          <p:nvPr>
            <p:ph type="subTitle" idx="1" hasCustomPrompt="1"/>
          </p:nvPr>
        </p:nvSpPr>
        <p:spPr>
          <a:xfrm>
            <a:off x="630000" y="4621213"/>
            <a:ext cx="9144000" cy="808037"/>
          </a:xfrm>
        </p:spPr>
        <p:txBody>
          <a:bodyPr/>
          <a:lstStyle>
            <a:lvl1pPr marL="0" indent="0" algn="l">
              <a:lnSpc>
                <a:spcPct val="90000"/>
              </a:lnSpc>
              <a:buNone/>
              <a:defRPr sz="2400" cap="none">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AU" dirty="0"/>
          </a:p>
        </p:txBody>
      </p:sp>
      <p:sp>
        <p:nvSpPr>
          <p:cNvPr id="4" name="Date Placeholder 3">
            <a:extLst>
              <a:ext uri="{FF2B5EF4-FFF2-40B4-BE49-F238E27FC236}">
                <a16:creationId xmlns:a16="http://schemas.microsoft.com/office/drawing/2014/main" id="{E2A0A6F8-8E36-4501-923E-A9D9D014F8F5}"/>
              </a:ext>
            </a:extLst>
          </p:cNvPr>
          <p:cNvSpPr>
            <a:spLocks noGrp="1"/>
          </p:cNvSpPr>
          <p:nvPr>
            <p:ph type="dt" sz="half" idx="10"/>
          </p:nvPr>
        </p:nvSpPr>
        <p:spPr/>
        <p:txBody>
          <a:bodyPr/>
          <a:lstStyle/>
          <a:p>
            <a:fld id="{9E373BCE-CC5E-4D16-9F6B-3B563E688D2D}" type="datetimeFigureOut">
              <a:rPr lang="en-AU" smtClean="0"/>
              <a:t>20/02/2024</a:t>
            </a:fld>
            <a:endParaRPr lang="en-AU"/>
          </a:p>
        </p:txBody>
      </p:sp>
      <p:sp>
        <p:nvSpPr>
          <p:cNvPr id="5" name="Footer Placeholder 4">
            <a:extLst>
              <a:ext uri="{FF2B5EF4-FFF2-40B4-BE49-F238E27FC236}">
                <a16:creationId xmlns:a16="http://schemas.microsoft.com/office/drawing/2014/main" id="{66B18742-4DB9-44A8-9FE7-4A85E4BED55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D919721-7FDD-4762-9612-C73D2C763D08}"/>
              </a:ext>
            </a:extLst>
          </p:cNvPr>
          <p:cNvSpPr>
            <a:spLocks noGrp="1"/>
          </p:cNvSpPr>
          <p:nvPr>
            <p:ph type="sldNum" sz="quarter" idx="12"/>
          </p:nvPr>
        </p:nvSpPr>
        <p:spPr/>
        <p:txBody>
          <a:bodyPr/>
          <a:lstStyle/>
          <a:p>
            <a:fld id="{75E27375-A417-4514-99CE-3AA6D33E8E82}" type="slidenum">
              <a:rPr lang="en-AU" smtClean="0"/>
              <a:t>‹#›</a:t>
            </a:fld>
            <a:endParaRPr lang="en-AU"/>
          </a:p>
        </p:txBody>
      </p:sp>
    </p:spTree>
    <p:extLst>
      <p:ext uri="{BB962C8B-B14F-4D97-AF65-F5344CB8AC3E}">
        <p14:creationId xmlns:p14="http://schemas.microsoft.com/office/powerpoint/2010/main" val="12554381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8EC44-4997-48D4-A69B-DECDB5B11A13}"/>
              </a:ext>
            </a:extLst>
          </p:cNvPr>
          <p:cNvSpPr>
            <a:spLocks noGrp="1"/>
          </p:cNvSpPr>
          <p:nvPr>
            <p:ph type="dt" sz="half" idx="10"/>
          </p:nvPr>
        </p:nvSpPr>
        <p:spPr/>
        <p:txBody>
          <a:bodyPr/>
          <a:lstStyle/>
          <a:p>
            <a:fld id="{9E373BCE-CC5E-4D16-9F6B-3B563E688D2D}" type="datetimeFigureOut">
              <a:rPr lang="en-AU" smtClean="0"/>
              <a:t>20/02/2024</a:t>
            </a:fld>
            <a:endParaRPr lang="en-AU"/>
          </a:p>
        </p:txBody>
      </p:sp>
      <p:sp>
        <p:nvSpPr>
          <p:cNvPr id="3" name="Footer Placeholder 2">
            <a:extLst>
              <a:ext uri="{FF2B5EF4-FFF2-40B4-BE49-F238E27FC236}">
                <a16:creationId xmlns:a16="http://schemas.microsoft.com/office/drawing/2014/main" id="{62C9B98A-080A-41E6-9AB7-494A35EF9A11}"/>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37ABE8AE-E9EC-4726-8DF1-DB8FA0898944}"/>
              </a:ext>
            </a:extLst>
          </p:cNvPr>
          <p:cNvSpPr>
            <a:spLocks noGrp="1"/>
          </p:cNvSpPr>
          <p:nvPr>
            <p:ph type="sldNum" sz="quarter" idx="12"/>
          </p:nvPr>
        </p:nvSpPr>
        <p:spPr/>
        <p:txBody>
          <a:bodyPr/>
          <a:lstStyle/>
          <a:p>
            <a:fld id="{75E27375-A417-4514-99CE-3AA6D33E8E82}" type="slidenum">
              <a:rPr lang="en-AU" smtClean="0"/>
              <a:t>‹#›</a:t>
            </a:fld>
            <a:endParaRPr lang="en-AU"/>
          </a:p>
        </p:txBody>
      </p:sp>
    </p:spTree>
    <p:extLst>
      <p:ext uri="{BB962C8B-B14F-4D97-AF65-F5344CB8AC3E}">
        <p14:creationId xmlns:p14="http://schemas.microsoft.com/office/powerpoint/2010/main" val="28277374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no logo">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8EC44-4997-48D4-A69B-DECDB5B11A13}"/>
              </a:ext>
            </a:extLst>
          </p:cNvPr>
          <p:cNvSpPr>
            <a:spLocks noGrp="1"/>
          </p:cNvSpPr>
          <p:nvPr>
            <p:ph type="dt" sz="half" idx="10"/>
          </p:nvPr>
        </p:nvSpPr>
        <p:spPr/>
        <p:txBody>
          <a:bodyPr/>
          <a:lstStyle/>
          <a:p>
            <a:fld id="{9E373BCE-CC5E-4D16-9F6B-3B563E688D2D}" type="datetimeFigureOut">
              <a:rPr lang="en-AU" smtClean="0"/>
              <a:t>20/02/2024</a:t>
            </a:fld>
            <a:endParaRPr lang="en-AU"/>
          </a:p>
        </p:txBody>
      </p:sp>
      <p:sp>
        <p:nvSpPr>
          <p:cNvPr id="3" name="Footer Placeholder 2">
            <a:extLst>
              <a:ext uri="{FF2B5EF4-FFF2-40B4-BE49-F238E27FC236}">
                <a16:creationId xmlns:a16="http://schemas.microsoft.com/office/drawing/2014/main" id="{62C9B98A-080A-41E6-9AB7-494A35EF9A11}"/>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37ABE8AE-E9EC-4726-8DF1-DB8FA0898944}"/>
              </a:ext>
            </a:extLst>
          </p:cNvPr>
          <p:cNvSpPr>
            <a:spLocks noGrp="1"/>
          </p:cNvSpPr>
          <p:nvPr>
            <p:ph type="sldNum" sz="quarter" idx="12"/>
          </p:nvPr>
        </p:nvSpPr>
        <p:spPr/>
        <p:txBody>
          <a:bodyPr/>
          <a:lstStyle/>
          <a:p>
            <a:fld id="{75E27375-A417-4514-99CE-3AA6D33E8E82}" type="slidenum">
              <a:rPr lang="en-AU" smtClean="0"/>
              <a:t>‹#›</a:t>
            </a:fld>
            <a:endParaRPr lang="en-AU"/>
          </a:p>
        </p:txBody>
      </p:sp>
      <p:sp>
        <p:nvSpPr>
          <p:cNvPr id="5" name="Rectangle 4">
            <a:extLst>
              <a:ext uri="{FF2B5EF4-FFF2-40B4-BE49-F238E27FC236}">
                <a16:creationId xmlns:a16="http://schemas.microsoft.com/office/drawing/2014/main" id="{D2CC7763-EDC0-4865-9008-0DACA38BAC23}"/>
              </a:ext>
            </a:extLst>
          </p:cNvPr>
          <p:cNvSpPr/>
          <p:nvPr userDrawn="1"/>
        </p:nvSpPr>
        <p:spPr>
          <a:xfrm>
            <a:off x="9978189" y="6256421"/>
            <a:ext cx="2213811" cy="6015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5286821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11" name="Bkground shape">
            <a:extLst>
              <a:ext uri="{FF2B5EF4-FFF2-40B4-BE49-F238E27FC236}">
                <a16:creationId xmlns:a16="http://schemas.microsoft.com/office/drawing/2014/main" id="{43B24273-C430-49FB-B8E6-F3A7991B51FB}"/>
              </a:ext>
            </a:extLst>
          </p:cNvPr>
          <p:cNvSpPr/>
          <p:nvPr userDrawn="1"/>
        </p:nvSpPr>
        <p:spPr>
          <a:xfrm>
            <a:off x="216233" y="228758"/>
            <a:ext cx="11754000" cy="5875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Picture 9" descr="A screenshot of a cell phone&#10;&#10;Description automatically generated" hidden="1">
            <a:extLst>
              <a:ext uri="{FF2B5EF4-FFF2-40B4-BE49-F238E27FC236}">
                <a16:creationId xmlns:a16="http://schemas.microsoft.com/office/drawing/2014/main" id="{603EE084-9255-4A0B-A2DF-A545A42C3D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A87ECE1B-4640-4816-8637-2F7D16C42DF1}"/>
              </a:ext>
            </a:extLst>
          </p:cNvPr>
          <p:cNvSpPr>
            <a:spLocks noGrp="1"/>
          </p:cNvSpPr>
          <p:nvPr>
            <p:ph sz="half" idx="2" hasCustomPrompt="1"/>
          </p:nvPr>
        </p:nvSpPr>
        <p:spPr>
          <a:xfrm>
            <a:off x="2815771" y="938438"/>
            <a:ext cx="7199086" cy="4531232"/>
          </a:xfrm>
        </p:spPr>
        <p:txBody>
          <a:bodyPr/>
          <a:lstStyle>
            <a:lvl1pPr>
              <a:lnSpc>
                <a:spcPct val="100000"/>
              </a:lnSpc>
              <a:spcBef>
                <a:spcPts val="2400"/>
              </a:spcBef>
              <a:defRPr sz="1800" cap="none">
                <a:solidFill>
                  <a:schemeClr val="bg1"/>
                </a:solidFill>
              </a:defRPr>
            </a:lvl1pPr>
            <a:lvl2pPr algn="just">
              <a:lnSpc>
                <a:spcPct val="135000"/>
              </a:lnSpc>
              <a:defRPr sz="1000" spc="20" baseline="0">
                <a:solidFill>
                  <a:schemeClr val="bg1"/>
                </a:solidFill>
              </a:defRPr>
            </a:lvl2pPr>
            <a:lvl3pPr algn="just">
              <a:lnSpc>
                <a:spcPct val="135000"/>
              </a:lnSpc>
              <a:defRPr sz="1000" spc="20" baseline="0">
                <a:solidFill>
                  <a:schemeClr val="bg1"/>
                </a:solidFill>
              </a:defRPr>
            </a:lvl3pPr>
            <a:lvl4pPr algn="just">
              <a:lnSpc>
                <a:spcPct val="135000"/>
              </a:lnSpc>
              <a:defRPr sz="1000" spc="20" baseline="0">
                <a:solidFill>
                  <a:schemeClr val="bg1"/>
                </a:solidFill>
              </a:defRPr>
            </a:lvl4pPr>
            <a:lvl5pPr algn="just">
              <a:lnSpc>
                <a:spcPct val="135000"/>
              </a:lnSpc>
              <a:defRPr sz="1000" spc="20" baseline="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7" name="Date Placeholder 6">
            <a:extLst>
              <a:ext uri="{FF2B5EF4-FFF2-40B4-BE49-F238E27FC236}">
                <a16:creationId xmlns:a16="http://schemas.microsoft.com/office/drawing/2014/main" id="{341C4C7E-4635-480A-BDB2-EB16CCCD76D8}"/>
              </a:ext>
            </a:extLst>
          </p:cNvPr>
          <p:cNvSpPr>
            <a:spLocks noGrp="1"/>
          </p:cNvSpPr>
          <p:nvPr>
            <p:ph type="dt" sz="half" idx="10"/>
          </p:nvPr>
        </p:nvSpPr>
        <p:spPr/>
        <p:txBody>
          <a:bodyPr/>
          <a:lstStyle/>
          <a:p>
            <a:fld id="{9E373BCE-CC5E-4D16-9F6B-3B563E688D2D}" type="datetimeFigureOut">
              <a:rPr lang="en-AU" smtClean="0"/>
              <a:t>20/02/2024</a:t>
            </a:fld>
            <a:endParaRPr lang="en-AU"/>
          </a:p>
        </p:txBody>
      </p:sp>
      <p:sp>
        <p:nvSpPr>
          <p:cNvPr id="8" name="Footer Placeholder 7">
            <a:extLst>
              <a:ext uri="{FF2B5EF4-FFF2-40B4-BE49-F238E27FC236}">
                <a16:creationId xmlns:a16="http://schemas.microsoft.com/office/drawing/2014/main" id="{6B760C2D-F757-48CF-8BB7-74C26099C6EB}"/>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48359A5F-9619-4738-AFB0-5C6DD67A3854}"/>
              </a:ext>
            </a:extLst>
          </p:cNvPr>
          <p:cNvSpPr>
            <a:spLocks noGrp="1"/>
          </p:cNvSpPr>
          <p:nvPr>
            <p:ph type="sldNum" sz="quarter" idx="12"/>
          </p:nvPr>
        </p:nvSpPr>
        <p:spPr/>
        <p:txBody>
          <a:bodyPr/>
          <a:lstStyle/>
          <a:p>
            <a:fld id="{75E27375-A417-4514-99CE-3AA6D33E8E82}" type="slidenum">
              <a:rPr lang="en-AU" smtClean="0"/>
              <a:t>‹#›</a:t>
            </a:fld>
            <a:endParaRPr lang="en-AU"/>
          </a:p>
        </p:txBody>
      </p:sp>
    </p:spTree>
    <p:extLst>
      <p:ext uri="{BB962C8B-B14F-4D97-AF65-F5344CB8AC3E}">
        <p14:creationId xmlns:p14="http://schemas.microsoft.com/office/powerpoint/2010/main" val="112468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Orange">
    <p:spTree>
      <p:nvGrpSpPr>
        <p:cNvPr id="1" name=""/>
        <p:cNvGrpSpPr/>
        <p:nvPr/>
      </p:nvGrpSpPr>
      <p:grpSpPr>
        <a:xfrm>
          <a:off x="0" y="0"/>
          <a:ext cx="0" cy="0"/>
          <a:chOff x="0" y="0"/>
          <a:chExt cx="0" cy="0"/>
        </a:xfrm>
      </p:grpSpPr>
      <p:sp>
        <p:nvSpPr>
          <p:cNvPr id="7" name="Bkground shape">
            <a:extLst>
              <a:ext uri="{FF2B5EF4-FFF2-40B4-BE49-F238E27FC236}">
                <a16:creationId xmlns:a16="http://schemas.microsoft.com/office/drawing/2014/main" id="{A952DF92-B97D-4FFF-BB66-CEE649597FD2}"/>
              </a:ext>
            </a:extLst>
          </p:cNvPr>
          <p:cNvSpPr/>
          <p:nvPr userDrawn="1"/>
        </p:nvSpPr>
        <p:spPr>
          <a:xfrm>
            <a:off x="216233" y="228758"/>
            <a:ext cx="11754000" cy="5875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FB08B7E8-64E6-405A-A475-658F41236E34}"/>
              </a:ext>
            </a:extLst>
          </p:cNvPr>
          <p:cNvSpPr>
            <a:spLocks noGrp="1"/>
          </p:cNvSpPr>
          <p:nvPr>
            <p:ph type="ctrTitle" hasCustomPrompt="1"/>
          </p:nvPr>
        </p:nvSpPr>
        <p:spPr>
          <a:xfrm>
            <a:off x="504825" y="960438"/>
            <a:ext cx="9144000" cy="2387600"/>
          </a:xfrm>
        </p:spPr>
        <p:txBody>
          <a:bodyPr anchor="t" anchorCtr="0">
            <a:noAutofit/>
          </a:bodyPr>
          <a:lstStyle>
            <a:lvl1pPr algn="l">
              <a:defRPr sz="8000" cap="none" spc="0" baseline="0"/>
            </a:lvl1pPr>
          </a:lstStyle>
          <a:p>
            <a:r>
              <a:rPr lang="en-US" dirty="0"/>
              <a:t>Click to edit master title style</a:t>
            </a:r>
            <a:endParaRPr lang="en-AU" dirty="0"/>
          </a:p>
        </p:txBody>
      </p:sp>
      <p:sp>
        <p:nvSpPr>
          <p:cNvPr id="3" name="Subtitle 2">
            <a:extLst>
              <a:ext uri="{FF2B5EF4-FFF2-40B4-BE49-F238E27FC236}">
                <a16:creationId xmlns:a16="http://schemas.microsoft.com/office/drawing/2014/main" id="{F63AC39F-BCA2-4297-8D20-17B1C1B3B3A9}"/>
              </a:ext>
            </a:extLst>
          </p:cNvPr>
          <p:cNvSpPr>
            <a:spLocks noGrp="1"/>
          </p:cNvSpPr>
          <p:nvPr>
            <p:ph type="subTitle" idx="1" hasCustomPrompt="1"/>
          </p:nvPr>
        </p:nvSpPr>
        <p:spPr>
          <a:xfrm>
            <a:off x="630000" y="4621213"/>
            <a:ext cx="9144000" cy="808037"/>
          </a:xfrm>
        </p:spPr>
        <p:txBody>
          <a:bodyPr/>
          <a:lstStyle>
            <a:lvl1pPr marL="0" indent="0" algn="l">
              <a:lnSpc>
                <a:spcPct val="90000"/>
              </a:lnSpc>
              <a:buNone/>
              <a:defRPr sz="2400" cap="none">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AU" dirty="0"/>
          </a:p>
        </p:txBody>
      </p:sp>
      <p:sp>
        <p:nvSpPr>
          <p:cNvPr id="4" name="Date Placeholder 3">
            <a:extLst>
              <a:ext uri="{FF2B5EF4-FFF2-40B4-BE49-F238E27FC236}">
                <a16:creationId xmlns:a16="http://schemas.microsoft.com/office/drawing/2014/main" id="{E2A0A6F8-8E36-4501-923E-A9D9D014F8F5}"/>
              </a:ext>
            </a:extLst>
          </p:cNvPr>
          <p:cNvSpPr>
            <a:spLocks noGrp="1"/>
          </p:cNvSpPr>
          <p:nvPr>
            <p:ph type="dt" sz="half" idx="10"/>
          </p:nvPr>
        </p:nvSpPr>
        <p:spPr/>
        <p:txBody>
          <a:bodyPr/>
          <a:lstStyle/>
          <a:p>
            <a:fld id="{9E373BCE-CC5E-4D16-9F6B-3B563E688D2D}" type="datetimeFigureOut">
              <a:rPr lang="en-AU" smtClean="0"/>
              <a:t>20/02/2024</a:t>
            </a:fld>
            <a:endParaRPr lang="en-AU"/>
          </a:p>
        </p:txBody>
      </p:sp>
      <p:sp>
        <p:nvSpPr>
          <p:cNvPr id="5" name="Footer Placeholder 4">
            <a:extLst>
              <a:ext uri="{FF2B5EF4-FFF2-40B4-BE49-F238E27FC236}">
                <a16:creationId xmlns:a16="http://schemas.microsoft.com/office/drawing/2014/main" id="{66B18742-4DB9-44A8-9FE7-4A85E4BED55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D919721-7FDD-4762-9612-C73D2C763D08}"/>
              </a:ext>
            </a:extLst>
          </p:cNvPr>
          <p:cNvSpPr>
            <a:spLocks noGrp="1"/>
          </p:cNvSpPr>
          <p:nvPr>
            <p:ph type="sldNum" sz="quarter" idx="12"/>
          </p:nvPr>
        </p:nvSpPr>
        <p:spPr/>
        <p:txBody>
          <a:bodyPr/>
          <a:lstStyle/>
          <a:p>
            <a:fld id="{75E27375-A417-4514-99CE-3AA6D33E8E82}" type="slidenum">
              <a:rPr lang="en-AU" smtClean="0"/>
              <a:t>‹#›</a:t>
            </a:fld>
            <a:endParaRPr lang="en-AU"/>
          </a:p>
        </p:txBody>
      </p:sp>
    </p:spTree>
    <p:extLst>
      <p:ext uri="{BB962C8B-B14F-4D97-AF65-F5344CB8AC3E}">
        <p14:creationId xmlns:p14="http://schemas.microsoft.com/office/powerpoint/2010/main" val="3446391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Grey">
    <p:spTree>
      <p:nvGrpSpPr>
        <p:cNvPr id="1" name=""/>
        <p:cNvGrpSpPr/>
        <p:nvPr/>
      </p:nvGrpSpPr>
      <p:grpSpPr>
        <a:xfrm>
          <a:off x="0" y="0"/>
          <a:ext cx="0" cy="0"/>
          <a:chOff x="0" y="0"/>
          <a:chExt cx="0" cy="0"/>
        </a:xfrm>
      </p:grpSpPr>
      <p:sp>
        <p:nvSpPr>
          <p:cNvPr id="7" name="Bkground shape">
            <a:extLst>
              <a:ext uri="{FF2B5EF4-FFF2-40B4-BE49-F238E27FC236}">
                <a16:creationId xmlns:a16="http://schemas.microsoft.com/office/drawing/2014/main" id="{A952DF92-B97D-4FFF-BB66-CEE649597FD2}"/>
              </a:ext>
            </a:extLst>
          </p:cNvPr>
          <p:cNvSpPr/>
          <p:nvPr userDrawn="1"/>
        </p:nvSpPr>
        <p:spPr>
          <a:xfrm>
            <a:off x="216233" y="228758"/>
            <a:ext cx="11754000" cy="58752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FB08B7E8-64E6-405A-A475-658F41236E34}"/>
              </a:ext>
            </a:extLst>
          </p:cNvPr>
          <p:cNvSpPr>
            <a:spLocks noGrp="1"/>
          </p:cNvSpPr>
          <p:nvPr>
            <p:ph type="ctrTitle" hasCustomPrompt="1"/>
          </p:nvPr>
        </p:nvSpPr>
        <p:spPr>
          <a:xfrm>
            <a:off x="504825" y="960438"/>
            <a:ext cx="9144000" cy="2387600"/>
          </a:xfrm>
        </p:spPr>
        <p:txBody>
          <a:bodyPr anchor="t" anchorCtr="0">
            <a:noAutofit/>
          </a:bodyPr>
          <a:lstStyle>
            <a:lvl1pPr algn="l">
              <a:defRPr sz="8000" cap="none" spc="0" baseline="0">
                <a:solidFill>
                  <a:schemeClr val="accent2"/>
                </a:solidFill>
              </a:defRPr>
            </a:lvl1pPr>
          </a:lstStyle>
          <a:p>
            <a:r>
              <a:rPr lang="en-US" dirty="0"/>
              <a:t>Click to edit master title style</a:t>
            </a:r>
            <a:endParaRPr lang="en-AU" dirty="0"/>
          </a:p>
        </p:txBody>
      </p:sp>
      <p:sp>
        <p:nvSpPr>
          <p:cNvPr id="3" name="Subtitle 2">
            <a:extLst>
              <a:ext uri="{FF2B5EF4-FFF2-40B4-BE49-F238E27FC236}">
                <a16:creationId xmlns:a16="http://schemas.microsoft.com/office/drawing/2014/main" id="{F63AC39F-BCA2-4297-8D20-17B1C1B3B3A9}"/>
              </a:ext>
            </a:extLst>
          </p:cNvPr>
          <p:cNvSpPr>
            <a:spLocks noGrp="1"/>
          </p:cNvSpPr>
          <p:nvPr>
            <p:ph type="subTitle" idx="1" hasCustomPrompt="1"/>
          </p:nvPr>
        </p:nvSpPr>
        <p:spPr>
          <a:xfrm>
            <a:off x="630000" y="4621213"/>
            <a:ext cx="9144000" cy="808037"/>
          </a:xfrm>
        </p:spPr>
        <p:txBody>
          <a:bodyPr/>
          <a:lstStyle>
            <a:lvl1pPr marL="0" indent="0" algn="l">
              <a:lnSpc>
                <a:spcPct val="90000"/>
              </a:lnSpc>
              <a:buNone/>
              <a:defRPr sz="2400" cap="none">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AU" dirty="0"/>
          </a:p>
        </p:txBody>
      </p:sp>
      <p:sp>
        <p:nvSpPr>
          <p:cNvPr id="4" name="Date Placeholder 3">
            <a:extLst>
              <a:ext uri="{FF2B5EF4-FFF2-40B4-BE49-F238E27FC236}">
                <a16:creationId xmlns:a16="http://schemas.microsoft.com/office/drawing/2014/main" id="{E2A0A6F8-8E36-4501-923E-A9D9D014F8F5}"/>
              </a:ext>
            </a:extLst>
          </p:cNvPr>
          <p:cNvSpPr>
            <a:spLocks noGrp="1"/>
          </p:cNvSpPr>
          <p:nvPr>
            <p:ph type="dt" sz="half" idx="10"/>
          </p:nvPr>
        </p:nvSpPr>
        <p:spPr/>
        <p:txBody>
          <a:bodyPr/>
          <a:lstStyle/>
          <a:p>
            <a:fld id="{9E373BCE-CC5E-4D16-9F6B-3B563E688D2D}" type="datetimeFigureOut">
              <a:rPr lang="en-AU" smtClean="0"/>
              <a:t>20/02/2024</a:t>
            </a:fld>
            <a:endParaRPr lang="en-AU"/>
          </a:p>
        </p:txBody>
      </p:sp>
      <p:sp>
        <p:nvSpPr>
          <p:cNvPr id="5" name="Footer Placeholder 4">
            <a:extLst>
              <a:ext uri="{FF2B5EF4-FFF2-40B4-BE49-F238E27FC236}">
                <a16:creationId xmlns:a16="http://schemas.microsoft.com/office/drawing/2014/main" id="{66B18742-4DB9-44A8-9FE7-4A85E4BED55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D919721-7FDD-4762-9612-C73D2C763D08}"/>
              </a:ext>
            </a:extLst>
          </p:cNvPr>
          <p:cNvSpPr>
            <a:spLocks noGrp="1"/>
          </p:cNvSpPr>
          <p:nvPr>
            <p:ph type="sldNum" sz="quarter" idx="12"/>
          </p:nvPr>
        </p:nvSpPr>
        <p:spPr/>
        <p:txBody>
          <a:bodyPr/>
          <a:lstStyle/>
          <a:p>
            <a:fld id="{75E27375-A417-4514-99CE-3AA6D33E8E82}" type="slidenum">
              <a:rPr lang="en-AU" smtClean="0"/>
              <a:t>‹#›</a:t>
            </a:fld>
            <a:endParaRPr lang="en-AU"/>
          </a:p>
        </p:txBody>
      </p:sp>
    </p:spTree>
    <p:extLst>
      <p:ext uri="{BB962C8B-B14F-4D97-AF65-F5344CB8AC3E}">
        <p14:creationId xmlns:p14="http://schemas.microsoft.com/office/powerpoint/2010/main" val="2473450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Slide Blue text">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11D0D8B2-C875-407F-9A43-6CFB7327DC0C}"/>
              </a:ext>
            </a:extLst>
          </p:cNvPr>
          <p:cNvSpPr>
            <a:spLocks noGrp="1"/>
          </p:cNvSpPr>
          <p:nvPr>
            <p:ph type="pic" sz="quarter" idx="13"/>
          </p:nvPr>
        </p:nvSpPr>
        <p:spPr>
          <a:xfrm>
            <a:off x="216000" y="230400"/>
            <a:ext cx="11754000" cy="5875200"/>
          </a:xfrm>
        </p:spPr>
        <p:txBody>
          <a:bodyPr/>
          <a:lstStyle/>
          <a:p>
            <a:r>
              <a:rPr lang="en-US" dirty="0"/>
              <a:t>Click icon to add picture</a:t>
            </a:r>
            <a:endParaRPr lang="en-AU" dirty="0"/>
          </a:p>
        </p:txBody>
      </p:sp>
      <p:sp>
        <p:nvSpPr>
          <p:cNvPr id="2" name="Title 1">
            <a:extLst>
              <a:ext uri="{FF2B5EF4-FFF2-40B4-BE49-F238E27FC236}">
                <a16:creationId xmlns:a16="http://schemas.microsoft.com/office/drawing/2014/main" id="{FB08B7E8-64E6-405A-A475-658F41236E34}"/>
              </a:ext>
            </a:extLst>
          </p:cNvPr>
          <p:cNvSpPr>
            <a:spLocks noGrp="1"/>
          </p:cNvSpPr>
          <p:nvPr>
            <p:ph type="ctrTitle" hasCustomPrompt="1"/>
          </p:nvPr>
        </p:nvSpPr>
        <p:spPr>
          <a:xfrm>
            <a:off x="529400" y="922338"/>
            <a:ext cx="7400925" cy="1182687"/>
          </a:xfrm>
        </p:spPr>
        <p:txBody>
          <a:bodyPr anchor="t" anchorCtr="0">
            <a:noAutofit/>
          </a:bodyPr>
          <a:lstStyle>
            <a:lvl1pPr algn="l">
              <a:defRPr sz="4300" cap="none" spc="-100" baseline="0">
                <a:solidFill>
                  <a:schemeClr val="accent2"/>
                </a:solidFill>
              </a:defRPr>
            </a:lvl1pPr>
          </a:lstStyle>
          <a:p>
            <a:r>
              <a:rPr lang="en-US" dirty="0"/>
              <a:t>Click to edit master title style</a:t>
            </a:r>
            <a:endParaRPr lang="en-AU" dirty="0"/>
          </a:p>
        </p:txBody>
      </p:sp>
      <p:sp>
        <p:nvSpPr>
          <p:cNvPr id="3" name="Subtitle 2">
            <a:extLst>
              <a:ext uri="{FF2B5EF4-FFF2-40B4-BE49-F238E27FC236}">
                <a16:creationId xmlns:a16="http://schemas.microsoft.com/office/drawing/2014/main" id="{F63AC39F-BCA2-4297-8D20-17B1C1B3B3A9}"/>
              </a:ext>
            </a:extLst>
          </p:cNvPr>
          <p:cNvSpPr>
            <a:spLocks noGrp="1"/>
          </p:cNvSpPr>
          <p:nvPr>
            <p:ph type="subTitle" idx="1" hasCustomPrompt="1"/>
          </p:nvPr>
        </p:nvSpPr>
        <p:spPr>
          <a:xfrm>
            <a:off x="630000" y="2076220"/>
            <a:ext cx="7446724" cy="808037"/>
          </a:xfrm>
        </p:spPr>
        <p:txBody>
          <a:bodyPr>
            <a:noAutofit/>
          </a:bodyPr>
          <a:lstStyle>
            <a:lvl1pPr marL="0" indent="0" algn="l">
              <a:lnSpc>
                <a:spcPct val="90000"/>
              </a:lnSpc>
              <a:buNone/>
              <a:defRPr sz="2400" cap="none">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AU" dirty="0"/>
          </a:p>
        </p:txBody>
      </p:sp>
      <p:sp>
        <p:nvSpPr>
          <p:cNvPr id="4" name="Date Placeholder 3">
            <a:extLst>
              <a:ext uri="{FF2B5EF4-FFF2-40B4-BE49-F238E27FC236}">
                <a16:creationId xmlns:a16="http://schemas.microsoft.com/office/drawing/2014/main" id="{E2A0A6F8-8E36-4501-923E-A9D9D014F8F5}"/>
              </a:ext>
            </a:extLst>
          </p:cNvPr>
          <p:cNvSpPr>
            <a:spLocks noGrp="1"/>
          </p:cNvSpPr>
          <p:nvPr>
            <p:ph type="dt" sz="half" idx="10"/>
          </p:nvPr>
        </p:nvSpPr>
        <p:spPr/>
        <p:txBody>
          <a:bodyPr/>
          <a:lstStyle/>
          <a:p>
            <a:fld id="{9E373BCE-CC5E-4D16-9F6B-3B563E688D2D}" type="datetimeFigureOut">
              <a:rPr lang="en-AU" smtClean="0"/>
              <a:t>20/02/2024</a:t>
            </a:fld>
            <a:endParaRPr lang="en-AU"/>
          </a:p>
        </p:txBody>
      </p:sp>
      <p:sp>
        <p:nvSpPr>
          <p:cNvPr id="5" name="Footer Placeholder 4">
            <a:extLst>
              <a:ext uri="{FF2B5EF4-FFF2-40B4-BE49-F238E27FC236}">
                <a16:creationId xmlns:a16="http://schemas.microsoft.com/office/drawing/2014/main" id="{66B18742-4DB9-44A8-9FE7-4A85E4BED55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D919721-7FDD-4762-9612-C73D2C763D08}"/>
              </a:ext>
            </a:extLst>
          </p:cNvPr>
          <p:cNvSpPr>
            <a:spLocks noGrp="1"/>
          </p:cNvSpPr>
          <p:nvPr>
            <p:ph type="sldNum" sz="quarter" idx="12"/>
          </p:nvPr>
        </p:nvSpPr>
        <p:spPr/>
        <p:txBody>
          <a:bodyPr/>
          <a:lstStyle/>
          <a:p>
            <a:fld id="{75E27375-A417-4514-99CE-3AA6D33E8E82}" type="slidenum">
              <a:rPr lang="en-AU" smtClean="0"/>
              <a:t>‹#›</a:t>
            </a:fld>
            <a:endParaRPr lang="en-AU"/>
          </a:p>
        </p:txBody>
      </p:sp>
    </p:spTree>
    <p:extLst>
      <p:ext uri="{BB962C8B-B14F-4D97-AF65-F5344CB8AC3E}">
        <p14:creationId xmlns:p14="http://schemas.microsoft.com/office/powerpoint/2010/main" val="3957281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Slide White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8B7E8-64E6-405A-A475-658F41236E34}"/>
              </a:ext>
            </a:extLst>
          </p:cNvPr>
          <p:cNvSpPr>
            <a:spLocks noGrp="1"/>
          </p:cNvSpPr>
          <p:nvPr>
            <p:ph type="ctrTitle"/>
          </p:nvPr>
        </p:nvSpPr>
        <p:spPr>
          <a:xfrm>
            <a:off x="529200" y="922338"/>
            <a:ext cx="7400925" cy="1182687"/>
          </a:xfrm>
        </p:spPr>
        <p:txBody>
          <a:bodyPr anchor="t" anchorCtr="0">
            <a:noAutofit/>
          </a:bodyPr>
          <a:lstStyle>
            <a:lvl1pPr algn="l">
              <a:defRPr sz="4800" spc="-100" baseline="0">
                <a:solidFill>
                  <a:schemeClr val="bg1"/>
                </a:solidFill>
              </a:defRPr>
            </a:lvl1pPr>
          </a:lstStyle>
          <a:p>
            <a:r>
              <a:rPr lang="en-US"/>
              <a:t>Click to edit Master title style</a:t>
            </a:r>
            <a:endParaRPr lang="en-AU" dirty="0"/>
          </a:p>
        </p:txBody>
      </p:sp>
      <p:sp>
        <p:nvSpPr>
          <p:cNvPr id="3" name="Subtitle 2">
            <a:extLst>
              <a:ext uri="{FF2B5EF4-FFF2-40B4-BE49-F238E27FC236}">
                <a16:creationId xmlns:a16="http://schemas.microsoft.com/office/drawing/2014/main" id="{F63AC39F-BCA2-4297-8D20-17B1C1B3B3A9}"/>
              </a:ext>
            </a:extLst>
          </p:cNvPr>
          <p:cNvSpPr>
            <a:spLocks noGrp="1"/>
          </p:cNvSpPr>
          <p:nvPr>
            <p:ph type="subTitle" idx="1"/>
          </p:nvPr>
        </p:nvSpPr>
        <p:spPr>
          <a:xfrm>
            <a:off x="630000" y="2032678"/>
            <a:ext cx="7400924" cy="808037"/>
          </a:xfrm>
        </p:spPr>
        <p:txBody>
          <a:bodyPr>
            <a:noAutofit/>
          </a:bodyPr>
          <a:lstStyle>
            <a:lvl1pPr marL="0" indent="0" algn="l">
              <a:lnSpc>
                <a:spcPct val="90000"/>
              </a:lnSpc>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dirty="0"/>
          </a:p>
        </p:txBody>
      </p:sp>
      <p:sp>
        <p:nvSpPr>
          <p:cNvPr id="4" name="Date Placeholder 3">
            <a:extLst>
              <a:ext uri="{FF2B5EF4-FFF2-40B4-BE49-F238E27FC236}">
                <a16:creationId xmlns:a16="http://schemas.microsoft.com/office/drawing/2014/main" id="{E2A0A6F8-8E36-4501-923E-A9D9D014F8F5}"/>
              </a:ext>
            </a:extLst>
          </p:cNvPr>
          <p:cNvSpPr>
            <a:spLocks noGrp="1"/>
          </p:cNvSpPr>
          <p:nvPr>
            <p:ph type="dt" sz="half" idx="10"/>
          </p:nvPr>
        </p:nvSpPr>
        <p:spPr/>
        <p:txBody>
          <a:bodyPr/>
          <a:lstStyle/>
          <a:p>
            <a:fld id="{9E373BCE-CC5E-4D16-9F6B-3B563E688D2D}" type="datetimeFigureOut">
              <a:rPr lang="en-AU" smtClean="0"/>
              <a:t>20/02/2024</a:t>
            </a:fld>
            <a:endParaRPr lang="en-AU"/>
          </a:p>
        </p:txBody>
      </p:sp>
      <p:sp>
        <p:nvSpPr>
          <p:cNvPr id="5" name="Footer Placeholder 4">
            <a:extLst>
              <a:ext uri="{FF2B5EF4-FFF2-40B4-BE49-F238E27FC236}">
                <a16:creationId xmlns:a16="http://schemas.microsoft.com/office/drawing/2014/main" id="{66B18742-4DB9-44A8-9FE7-4A85E4BED55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D919721-7FDD-4762-9612-C73D2C763D08}"/>
              </a:ext>
            </a:extLst>
          </p:cNvPr>
          <p:cNvSpPr>
            <a:spLocks noGrp="1"/>
          </p:cNvSpPr>
          <p:nvPr>
            <p:ph type="sldNum" sz="quarter" idx="12"/>
          </p:nvPr>
        </p:nvSpPr>
        <p:spPr/>
        <p:txBody>
          <a:bodyPr/>
          <a:lstStyle/>
          <a:p>
            <a:fld id="{75E27375-A417-4514-99CE-3AA6D33E8E82}" type="slidenum">
              <a:rPr lang="en-AU" smtClean="0"/>
              <a:t>‹#›</a:t>
            </a:fld>
            <a:endParaRPr lang="en-AU"/>
          </a:p>
        </p:txBody>
      </p:sp>
      <p:sp>
        <p:nvSpPr>
          <p:cNvPr id="9" name="Picture Placeholder 8">
            <a:extLst>
              <a:ext uri="{FF2B5EF4-FFF2-40B4-BE49-F238E27FC236}">
                <a16:creationId xmlns:a16="http://schemas.microsoft.com/office/drawing/2014/main" id="{742BAB4C-0E6C-4EFF-AD60-FB24ABDBA8D0}"/>
              </a:ext>
            </a:extLst>
          </p:cNvPr>
          <p:cNvSpPr>
            <a:spLocks noGrp="1"/>
          </p:cNvSpPr>
          <p:nvPr>
            <p:ph type="pic" sz="quarter" idx="13"/>
          </p:nvPr>
        </p:nvSpPr>
        <p:spPr>
          <a:xfrm>
            <a:off x="216000" y="230400"/>
            <a:ext cx="11754000" cy="5875200"/>
          </a:xfrm>
        </p:spPr>
        <p:txBody>
          <a:bodyPr/>
          <a:lstStyle/>
          <a:p>
            <a:r>
              <a:rPr lang="en-US" dirty="0"/>
              <a:t>Click icon to add picture</a:t>
            </a:r>
            <a:endParaRPr lang="en-AU" dirty="0"/>
          </a:p>
        </p:txBody>
      </p:sp>
    </p:spTree>
    <p:extLst>
      <p:ext uri="{BB962C8B-B14F-4D97-AF65-F5344CB8AC3E}">
        <p14:creationId xmlns:p14="http://schemas.microsoft.com/office/powerpoint/2010/main" val="1196025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lide Blue">
    <p:spTree>
      <p:nvGrpSpPr>
        <p:cNvPr id="1" name=""/>
        <p:cNvGrpSpPr/>
        <p:nvPr/>
      </p:nvGrpSpPr>
      <p:grpSpPr>
        <a:xfrm>
          <a:off x="0" y="0"/>
          <a:ext cx="0" cy="0"/>
          <a:chOff x="0" y="0"/>
          <a:chExt cx="0" cy="0"/>
        </a:xfrm>
      </p:grpSpPr>
      <p:sp>
        <p:nvSpPr>
          <p:cNvPr id="7" name="Bkground shape">
            <a:extLst>
              <a:ext uri="{FF2B5EF4-FFF2-40B4-BE49-F238E27FC236}">
                <a16:creationId xmlns:a16="http://schemas.microsoft.com/office/drawing/2014/main" id="{3660A8D5-CB6C-44AB-A857-B3B74E978D4C}"/>
              </a:ext>
            </a:extLst>
          </p:cNvPr>
          <p:cNvSpPr/>
          <p:nvPr userDrawn="1"/>
        </p:nvSpPr>
        <p:spPr>
          <a:xfrm>
            <a:off x="216233" y="228758"/>
            <a:ext cx="11754000" cy="5875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FB08B7E8-64E6-405A-A475-658F41236E34}"/>
              </a:ext>
            </a:extLst>
          </p:cNvPr>
          <p:cNvSpPr>
            <a:spLocks noGrp="1"/>
          </p:cNvSpPr>
          <p:nvPr>
            <p:ph type="ctrTitle" hasCustomPrompt="1"/>
          </p:nvPr>
        </p:nvSpPr>
        <p:spPr>
          <a:xfrm>
            <a:off x="529200" y="922338"/>
            <a:ext cx="7400925" cy="1182687"/>
          </a:xfrm>
        </p:spPr>
        <p:txBody>
          <a:bodyPr anchor="t" anchorCtr="0">
            <a:noAutofit/>
          </a:bodyPr>
          <a:lstStyle>
            <a:lvl1pPr algn="l">
              <a:defRPr sz="4800" cap="none" spc="-100" baseline="0">
                <a:solidFill>
                  <a:schemeClr val="bg1"/>
                </a:solidFill>
              </a:defRPr>
            </a:lvl1pPr>
          </a:lstStyle>
          <a:p>
            <a:r>
              <a:rPr lang="en-US" dirty="0"/>
              <a:t>Click to edit master title style</a:t>
            </a:r>
            <a:endParaRPr lang="en-AU" dirty="0"/>
          </a:p>
        </p:txBody>
      </p:sp>
      <p:sp>
        <p:nvSpPr>
          <p:cNvPr id="3" name="Subtitle 2">
            <a:extLst>
              <a:ext uri="{FF2B5EF4-FFF2-40B4-BE49-F238E27FC236}">
                <a16:creationId xmlns:a16="http://schemas.microsoft.com/office/drawing/2014/main" id="{F63AC39F-BCA2-4297-8D20-17B1C1B3B3A9}"/>
              </a:ext>
            </a:extLst>
          </p:cNvPr>
          <p:cNvSpPr>
            <a:spLocks noGrp="1"/>
          </p:cNvSpPr>
          <p:nvPr>
            <p:ph type="subTitle" idx="1" hasCustomPrompt="1"/>
          </p:nvPr>
        </p:nvSpPr>
        <p:spPr>
          <a:xfrm>
            <a:off x="630000" y="2032678"/>
            <a:ext cx="7400924" cy="808037"/>
          </a:xfrm>
        </p:spPr>
        <p:txBody>
          <a:bodyPr>
            <a:noAutofit/>
          </a:bodyPr>
          <a:lstStyle>
            <a:lvl1pPr marL="0" indent="0" algn="l">
              <a:lnSpc>
                <a:spcPct val="90000"/>
              </a:lnSpc>
              <a:buNone/>
              <a:defRPr sz="2400" cap="none"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AU" dirty="0"/>
          </a:p>
        </p:txBody>
      </p:sp>
      <p:sp>
        <p:nvSpPr>
          <p:cNvPr id="4" name="Date Placeholder 3">
            <a:extLst>
              <a:ext uri="{FF2B5EF4-FFF2-40B4-BE49-F238E27FC236}">
                <a16:creationId xmlns:a16="http://schemas.microsoft.com/office/drawing/2014/main" id="{E2A0A6F8-8E36-4501-923E-A9D9D014F8F5}"/>
              </a:ext>
            </a:extLst>
          </p:cNvPr>
          <p:cNvSpPr>
            <a:spLocks noGrp="1"/>
          </p:cNvSpPr>
          <p:nvPr>
            <p:ph type="dt" sz="half" idx="10"/>
          </p:nvPr>
        </p:nvSpPr>
        <p:spPr/>
        <p:txBody>
          <a:bodyPr/>
          <a:lstStyle/>
          <a:p>
            <a:fld id="{9E373BCE-CC5E-4D16-9F6B-3B563E688D2D}" type="datetimeFigureOut">
              <a:rPr lang="en-AU" smtClean="0"/>
              <a:t>20/02/2024</a:t>
            </a:fld>
            <a:endParaRPr lang="en-AU"/>
          </a:p>
        </p:txBody>
      </p:sp>
      <p:sp>
        <p:nvSpPr>
          <p:cNvPr id="5" name="Footer Placeholder 4">
            <a:extLst>
              <a:ext uri="{FF2B5EF4-FFF2-40B4-BE49-F238E27FC236}">
                <a16:creationId xmlns:a16="http://schemas.microsoft.com/office/drawing/2014/main" id="{66B18742-4DB9-44A8-9FE7-4A85E4BED55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D919721-7FDD-4762-9612-C73D2C763D08}"/>
              </a:ext>
            </a:extLst>
          </p:cNvPr>
          <p:cNvSpPr>
            <a:spLocks noGrp="1"/>
          </p:cNvSpPr>
          <p:nvPr>
            <p:ph type="sldNum" sz="quarter" idx="12"/>
          </p:nvPr>
        </p:nvSpPr>
        <p:spPr/>
        <p:txBody>
          <a:bodyPr/>
          <a:lstStyle/>
          <a:p>
            <a:fld id="{75E27375-A417-4514-99CE-3AA6D33E8E82}" type="slidenum">
              <a:rPr lang="en-AU" smtClean="0"/>
              <a:t>‹#›</a:t>
            </a:fld>
            <a:endParaRPr lang="en-AU"/>
          </a:p>
        </p:txBody>
      </p:sp>
    </p:spTree>
    <p:extLst>
      <p:ext uri="{BB962C8B-B14F-4D97-AF65-F5344CB8AC3E}">
        <p14:creationId xmlns:p14="http://schemas.microsoft.com/office/powerpoint/2010/main" val="928649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Pic">
    <p:spTree>
      <p:nvGrpSpPr>
        <p:cNvPr id="1" name=""/>
        <p:cNvGrpSpPr/>
        <p:nvPr/>
      </p:nvGrpSpPr>
      <p:grpSpPr>
        <a:xfrm>
          <a:off x="0" y="0"/>
          <a:ext cx="0" cy="0"/>
          <a:chOff x="0" y="0"/>
          <a:chExt cx="0" cy="0"/>
        </a:xfrm>
      </p:grpSpPr>
      <p:sp>
        <p:nvSpPr>
          <p:cNvPr id="14" name="Picture Placeholder 8">
            <a:extLst>
              <a:ext uri="{FF2B5EF4-FFF2-40B4-BE49-F238E27FC236}">
                <a16:creationId xmlns:a16="http://schemas.microsoft.com/office/drawing/2014/main" id="{1CC047E6-0318-4E6A-B9E0-32C7B1EDFA6A}"/>
              </a:ext>
            </a:extLst>
          </p:cNvPr>
          <p:cNvSpPr>
            <a:spLocks noGrp="1"/>
          </p:cNvSpPr>
          <p:nvPr>
            <p:ph type="pic" sz="quarter" idx="13"/>
          </p:nvPr>
        </p:nvSpPr>
        <p:spPr>
          <a:xfrm>
            <a:off x="216000" y="230400"/>
            <a:ext cx="11754000" cy="5875200"/>
          </a:xfrm>
        </p:spPr>
        <p:txBody>
          <a:bodyPr/>
          <a:lstStyle/>
          <a:p>
            <a:r>
              <a:rPr lang="en-US" dirty="0"/>
              <a:t>Click icon to add picture</a:t>
            </a:r>
            <a:endParaRPr lang="en-AU" dirty="0"/>
          </a:p>
        </p:txBody>
      </p:sp>
      <p:sp>
        <p:nvSpPr>
          <p:cNvPr id="3" name="Text Placeholder 2">
            <a:extLst>
              <a:ext uri="{FF2B5EF4-FFF2-40B4-BE49-F238E27FC236}">
                <a16:creationId xmlns:a16="http://schemas.microsoft.com/office/drawing/2014/main" id="{4295B11E-ACC8-4A4B-895C-403E6CF64A58}"/>
              </a:ext>
            </a:extLst>
          </p:cNvPr>
          <p:cNvSpPr>
            <a:spLocks noGrp="1"/>
          </p:cNvSpPr>
          <p:nvPr>
            <p:ph type="body" idx="1" hasCustomPrompt="1"/>
          </p:nvPr>
        </p:nvSpPr>
        <p:spPr>
          <a:xfrm>
            <a:off x="621507" y="1464653"/>
            <a:ext cx="2669381" cy="823912"/>
          </a:xfrm>
        </p:spPr>
        <p:txBody>
          <a:bodyPr anchor="t" anchorCtr="0">
            <a:noAutofit/>
          </a:bodyPr>
          <a:lstStyle>
            <a:lvl1pPr marL="0" indent="0">
              <a:lnSpc>
                <a:spcPct val="75000"/>
              </a:lnSpc>
              <a:buNone/>
              <a:defRPr sz="1900" b="1" cap="none"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87ECE1B-4640-4816-8637-2F7D16C42DF1}"/>
              </a:ext>
            </a:extLst>
          </p:cNvPr>
          <p:cNvSpPr>
            <a:spLocks noGrp="1"/>
          </p:cNvSpPr>
          <p:nvPr>
            <p:ph sz="half" idx="2" hasCustomPrompt="1"/>
          </p:nvPr>
        </p:nvSpPr>
        <p:spPr>
          <a:xfrm>
            <a:off x="4365181" y="1389053"/>
            <a:ext cx="3240000" cy="2643187"/>
          </a:xfrm>
        </p:spPr>
        <p:txBody>
          <a:bodyPr/>
          <a:lstStyle>
            <a:lvl1pPr>
              <a:defRPr sz="1600" cap="none">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Content Placeholder 5">
            <a:extLst>
              <a:ext uri="{FF2B5EF4-FFF2-40B4-BE49-F238E27FC236}">
                <a16:creationId xmlns:a16="http://schemas.microsoft.com/office/drawing/2014/main" id="{C4E5FF31-3F28-489A-B602-2254B941E0A6}"/>
              </a:ext>
            </a:extLst>
          </p:cNvPr>
          <p:cNvSpPr>
            <a:spLocks noGrp="1"/>
          </p:cNvSpPr>
          <p:nvPr>
            <p:ph sz="quarter" idx="4" hasCustomPrompt="1"/>
          </p:nvPr>
        </p:nvSpPr>
        <p:spPr>
          <a:xfrm>
            <a:off x="8108448" y="1389053"/>
            <a:ext cx="3240000" cy="2643187"/>
          </a:xfrm>
        </p:spPr>
        <p:txBody>
          <a:bodyPr/>
          <a:lstStyle>
            <a:lvl1pPr>
              <a:defRPr sz="1600" cap="none">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7" name="Date Placeholder 6">
            <a:extLst>
              <a:ext uri="{FF2B5EF4-FFF2-40B4-BE49-F238E27FC236}">
                <a16:creationId xmlns:a16="http://schemas.microsoft.com/office/drawing/2014/main" id="{341C4C7E-4635-480A-BDB2-EB16CCCD76D8}"/>
              </a:ext>
            </a:extLst>
          </p:cNvPr>
          <p:cNvSpPr>
            <a:spLocks noGrp="1"/>
          </p:cNvSpPr>
          <p:nvPr>
            <p:ph type="dt" sz="half" idx="10"/>
          </p:nvPr>
        </p:nvSpPr>
        <p:spPr/>
        <p:txBody>
          <a:bodyPr/>
          <a:lstStyle/>
          <a:p>
            <a:fld id="{9E373BCE-CC5E-4D16-9F6B-3B563E688D2D}" type="datetimeFigureOut">
              <a:rPr lang="en-AU" smtClean="0"/>
              <a:t>20/02/2024</a:t>
            </a:fld>
            <a:endParaRPr lang="en-AU"/>
          </a:p>
        </p:txBody>
      </p:sp>
      <p:sp>
        <p:nvSpPr>
          <p:cNvPr id="8" name="Footer Placeholder 7">
            <a:extLst>
              <a:ext uri="{FF2B5EF4-FFF2-40B4-BE49-F238E27FC236}">
                <a16:creationId xmlns:a16="http://schemas.microsoft.com/office/drawing/2014/main" id="{6B760C2D-F757-48CF-8BB7-74C26099C6EB}"/>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48359A5F-9619-4738-AFB0-5C6DD67A3854}"/>
              </a:ext>
            </a:extLst>
          </p:cNvPr>
          <p:cNvSpPr>
            <a:spLocks noGrp="1"/>
          </p:cNvSpPr>
          <p:nvPr>
            <p:ph type="sldNum" sz="quarter" idx="12"/>
          </p:nvPr>
        </p:nvSpPr>
        <p:spPr/>
        <p:txBody>
          <a:bodyPr/>
          <a:lstStyle/>
          <a:p>
            <a:fld id="{75E27375-A417-4514-99CE-3AA6D33E8E82}" type="slidenum">
              <a:rPr lang="en-AU" smtClean="0"/>
              <a:t>‹#›</a:t>
            </a:fld>
            <a:endParaRPr lang="en-AU"/>
          </a:p>
        </p:txBody>
      </p:sp>
      <p:sp>
        <p:nvSpPr>
          <p:cNvPr id="15" name="Title 1">
            <a:extLst>
              <a:ext uri="{FF2B5EF4-FFF2-40B4-BE49-F238E27FC236}">
                <a16:creationId xmlns:a16="http://schemas.microsoft.com/office/drawing/2014/main" id="{C364A771-2ABF-419C-A830-360D460D6A0C}"/>
              </a:ext>
            </a:extLst>
          </p:cNvPr>
          <p:cNvSpPr>
            <a:spLocks noGrp="1"/>
          </p:cNvSpPr>
          <p:nvPr>
            <p:ph type="title" hasCustomPrompt="1"/>
          </p:nvPr>
        </p:nvSpPr>
        <p:spPr>
          <a:xfrm>
            <a:off x="621507" y="361509"/>
            <a:ext cx="9000000" cy="520996"/>
          </a:xfrm>
        </p:spPr>
        <p:txBody>
          <a:bodyPr/>
          <a:lstStyle>
            <a:lvl1pPr>
              <a:defRPr cap="none"/>
            </a:lvl1pPr>
          </a:lstStyle>
          <a:p>
            <a:r>
              <a:rPr lang="en-US" dirty="0"/>
              <a:t>Click to edit master title style</a:t>
            </a:r>
            <a:endParaRPr lang="en-AU" dirty="0"/>
          </a:p>
        </p:txBody>
      </p:sp>
      <p:cxnSp>
        <p:nvCxnSpPr>
          <p:cNvPr id="11" name="Straight Connector 10">
            <a:extLst>
              <a:ext uri="{FF2B5EF4-FFF2-40B4-BE49-F238E27FC236}">
                <a16:creationId xmlns:a16="http://schemas.microsoft.com/office/drawing/2014/main" id="{67B68D65-76C0-4148-A870-6AE6D8E23F99}"/>
              </a:ext>
            </a:extLst>
          </p:cNvPr>
          <p:cNvCxnSpPr>
            <a:cxnSpLocks/>
          </p:cNvCxnSpPr>
          <p:nvPr userDrawn="1"/>
        </p:nvCxnSpPr>
        <p:spPr>
          <a:xfrm>
            <a:off x="621507" y="947945"/>
            <a:ext cx="1070133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7769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sp>
        <p:nvSpPr>
          <p:cNvPr id="11" name="Bkground shape">
            <a:extLst>
              <a:ext uri="{FF2B5EF4-FFF2-40B4-BE49-F238E27FC236}">
                <a16:creationId xmlns:a16="http://schemas.microsoft.com/office/drawing/2014/main" id="{43B24273-C430-49FB-B8E6-F3A7991B51FB}"/>
              </a:ext>
            </a:extLst>
          </p:cNvPr>
          <p:cNvSpPr/>
          <p:nvPr userDrawn="1"/>
        </p:nvSpPr>
        <p:spPr>
          <a:xfrm>
            <a:off x="216233" y="228758"/>
            <a:ext cx="11754000" cy="5875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Date Placeholder 6">
            <a:extLst>
              <a:ext uri="{FF2B5EF4-FFF2-40B4-BE49-F238E27FC236}">
                <a16:creationId xmlns:a16="http://schemas.microsoft.com/office/drawing/2014/main" id="{341C4C7E-4635-480A-BDB2-EB16CCCD76D8}"/>
              </a:ext>
            </a:extLst>
          </p:cNvPr>
          <p:cNvSpPr>
            <a:spLocks noGrp="1"/>
          </p:cNvSpPr>
          <p:nvPr>
            <p:ph type="dt" sz="half" idx="10"/>
          </p:nvPr>
        </p:nvSpPr>
        <p:spPr/>
        <p:txBody>
          <a:bodyPr/>
          <a:lstStyle/>
          <a:p>
            <a:fld id="{9E373BCE-CC5E-4D16-9F6B-3B563E688D2D}" type="datetimeFigureOut">
              <a:rPr lang="en-AU" smtClean="0"/>
              <a:t>20/02/2024</a:t>
            </a:fld>
            <a:endParaRPr lang="en-AU"/>
          </a:p>
        </p:txBody>
      </p:sp>
      <p:sp>
        <p:nvSpPr>
          <p:cNvPr id="8" name="Footer Placeholder 7">
            <a:extLst>
              <a:ext uri="{FF2B5EF4-FFF2-40B4-BE49-F238E27FC236}">
                <a16:creationId xmlns:a16="http://schemas.microsoft.com/office/drawing/2014/main" id="{6B760C2D-F757-48CF-8BB7-74C26099C6EB}"/>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48359A5F-9619-4738-AFB0-5C6DD67A3854}"/>
              </a:ext>
            </a:extLst>
          </p:cNvPr>
          <p:cNvSpPr>
            <a:spLocks noGrp="1"/>
          </p:cNvSpPr>
          <p:nvPr>
            <p:ph type="sldNum" sz="quarter" idx="12"/>
          </p:nvPr>
        </p:nvSpPr>
        <p:spPr/>
        <p:txBody>
          <a:bodyPr/>
          <a:lstStyle/>
          <a:p>
            <a:fld id="{75E27375-A417-4514-99CE-3AA6D33E8E82}" type="slidenum">
              <a:rPr lang="en-AU" smtClean="0"/>
              <a:t>‹#›</a:t>
            </a:fld>
            <a:endParaRPr lang="en-AU"/>
          </a:p>
        </p:txBody>
      </p:sp>
      <p:cxnSp>
        <p:nvCxnSpPr>
          <p:cNvPr id="15" name="Straight Connector 14">
            <a:extLst>
              <a:ext uri="{FF2B5EF4-FFF2-40B4-BE49-F238E27FC236}">
                <a16:creationId xmlns:a16="http://schemas.microsoft.com/office/drawing/2014/main" id="{B1878900-707B-4CFB-9EB9-87DFC1317CD8}"/>
              </a:ext>
            </a:extLst>
          </p:cNvPr>
          <p:cNvCxnSpPr>
            <a:cxnSpLocks/>
          </p:cNvCxnSpPr>
          <p:nvPr userDrawn="1"/>
        </p:nvCxnSpPr>
        <p:spPr>
          <a:xfrm>
            <a:off x="621507" y="947945"/>
            <a:ext cx="1070133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D7843988-70D9-416D-B4F6-7B4358A4CF6A}"/>
              </a:ext>
            </a:extLst>
          </p:cNvPr>
          <p:cNvSpPr>
            <a:spLocks noGrp="1"/>
          </p:cNvSpPr>
          <p:nvPr>
            <p:ph type="title" hasCustomPrompt="1"/>
          </p:nvPr>
        </p:nvSpPr>
        <p:spPr>
          <a:xfrm>
            <a:off x="621507" y="508000"/>
            <a:ext cx="9000000" cy="365760"/>
          </a:xfrm>
        </p:spPr>
        <p:txBody>
          <a:bodyPr/>
          <a:lstStyle>
            <a:lvl1pPr>
              <a:defRPr cap="none"/>
            </a:lvl1pPr>
          </a:lstStyle>
          <a:p>
            <a:r>
              <a:rPr lang="en-US" dirty="0"/>
              <a:t>Heading goes here</a:t>
            </a:r>
            <a:endParaRPr lang="en-AU" dirty="0"/>
          </a:p>
        </p:txBody>
      </p:sp>
      <p:sp>
        <p:nvSpPr>
          <p:cNvPr id="17" name="Text Placeholder 2">
            <a:extLst>
              <a:ext uri="{FF2B5EF4-FFF2-40B4-BE49-F238E27FC236}">
                <a16:creationId xmlns:a16="http://schemas.microsoft.com/office/drawing/2014/main" id="{09086A1D-070D-494F-9981-E42FC99CFCF4}"/>
              </a:ext>
            </a:extLst>
          </p:cNvPr>
          <p:cNvSpPr>
            <a:spLocks noGrp="1"/>
          </p:cNvSpPr>
          <p:nvPr>
            <p:ph type="body" idx="1" hasCustomPrompt="1"/>
          </p:nvPr>
        </p:nvSpPr>
        <p:spPr>
          <a:xfrm>
            <a:off x="621507" y="1464653"/>
            <a:ext cx="2669381" cy="823912"/>
          </a:xfrm>
        </p:spPr>
        <p:txBody>
          <a:bodyPr anchor="t" anchorCtr="0">
            <a:noAutofit/>
          </a:bodyPr>
          <a:lstStyle>
            <a:lvl1pPr marL="0" indent="0">
              <a:lnSpc>
                <a:spcPct val="75000"/>
              </a:lnSpc>
              <a:buNone/>
              <a:defRPr sz="1900" b="1" cap="none"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8" name="Content Placeholder 3">
            <a:extLst>
              <a:ext uri="{FF2B5EF4-FFF2-40B4-BE49-F238E27FC236}">
                <a16:creationId xmlns:a16="http://schemas.microsoft.com/office/drawing/2014/main" id="{6D721BE1-1B77-4A27-A691-7462F9C68DF4}"/>
              </a:ext>
            </a:extLst>
          </p:cNvPr>
          <p:cNvSpPr>
            <a:spLocks noGrp="1"/>
          </p:cNvSpPr>
          <p:nvPr>
            <p:ph sz="half" idx="2" hasCustomPrompt="1"/>
          </p:nvPr>
        </p:nvSpPr>
        <p:spPr>
          <a:xfrm>
            <a:off x="4365181" y="1389053"/>
            <a:ext cx="3240000" cy="2643187"/>
          </a:xfrm>
        </p:spPr>
        <p:txBody>
          <a:bodyPr/>
          <a:lstStyle>
            <a:lvl1pPr>
              <a:defRPr sz="1600" cap="none">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9" name="Content Placeholder 5">
            <a:extLst>
              <a:ext uri="{FF2B5EF4-FFF2-40B4-BE49-F238E27FC236}">
                <a16:creationId xmlns:a16="http://schemas.microsoft.com/office/drawing/2014/main" id="{2898BC90-0729-4214-83A9-A90D8AF2B0C4}"/>
              </a:ext>
            </a:extLst>
          </p:cNvPr>
          <p:cNvSpPr>
            <a:spLocks noGrp="1"/>
          </p:cNvSpPr>
          <p:nvPr>
            <p:ph sz="quarter" idx="4" hasCustomPrompt="1"/>
          </p:nvPr>
        </p:nvSpPr>
        <p:spPr>
          <a:xfrm>
            <a:off x="8108448" y="1389053"/>
            <a:ext cx="3240000" cy="2643187"/>
          </a:xfrm>
        </p:spPr>
        <p:txBody>
          <a:bodyPr/>
          <a:lstStyle>
            <a:lvl1pPr>
              <a:defRPr sz="1600" cap="none">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3701727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CD26967-ED0F-4345-A35F-030DD568F02E}"/>
              </a:ext>
            </a:extLst>
          </p:cNvPr>
          <p:cNvSpPr/>
          <p:nvPr userDrawn="1"/>
        </p:nvSpPr>
        <p:spPr>
          <a:xfrm>
            <a:off x="216233" y="228758"/>
            <a:ext cx="11754000" cy="5875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Placeholder 1">
            <a:extLst>
              <a:ext uri="{FF2B5EF4-FFF2-40B4-BE49-F238E27FC236}">
                <a16:creationId xmlns:a16="http://schemas.microsoft.com/office/drawing/2014/main" id="{33FF9773-1772-49E3-8143-CC9C97BDD874}"/>
              </a:ext>
            </a:extLst>
          </p:cNvPr>
          <p:cNvSpPr>
            <a:spLocks noGrp="1"/>
          </p:cNvSpPr>
          <p:nvPr>
            <p:ph type="title"/>
          </p:nvPr>
        </p:nvSpPr>
        <p:spPr>
          <a:xfrm>
            <a:off x="534041" y="937584"/>
            <a:ext cx="3631160" cy="1229314"/>
          </a:xfrm>
          <a:prstGeom prst="rect">
            <a:avLst/>
          </a:prstGeom>
        </p:spPr>
        <p:txBody>
          <a:bodyPr vert="horz" lIns="91440" tIns="45720" rIns="91440" bIns="45720" rtlCol="0" anchor="t" anchorCtr="0">
            <a:noAutofit/>
          </a:body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A0168FD1-DC7B-471D-B246-5211DE5964D2}"/>
              </a:ext>
            </a:extLst>
          </p:cNvPr>
          <p:cNvSpPr>
            <a:spLocks noGrp="1"/>
          </p:cNvSpPr>
          <p:nvPr>
            <p:ph type="body" idx="1"/>
          </p:nvPr>
        </p:nvSpPr>
        <p:spPr>
          <a:xfrm>
            <a:off x="4165200" y="2809874"/>
            <a:ext cx="7181850" cy="296227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a:extLst>
              <a:ext uri="{FF2B5EF4-FFF2-40B4-BE49-F238E27FC236}">
                <a16:creationId xmlns:a16="http://schemas.microsoft.com/office/drawing/2014/main" id="{EA638D9B-469D-45B7-B196-681BA6020109}"/>
              </a:ext>
            </a:extLst>
          </p:cNvPr>
          <p:cNvSpPr>
            <a:spLocks noGrp="1"/>
          </p:cNvSpPr>
          <p:nvPr>
            <p:ph type="dt" sz="half" idx="2"/>
          </p:nvPr>
        </p:nvSpPr>
        <p:spPr>
          <a:xfrm>
            <a:off x="1452925" y="6506817"/>
            <a:ext cx="867653" cy="208800"/>
          </a:xfrm>
          <a:prstGeom prst="rect">
            <a:avLst/>
          </a:prstGeom>
        </p:spPr>
        <p:txBody>
          <a:bodyPr vert="horz" lIns="91440" tIns="45720" rIns="91440" bIns="45720" rtlCol="0" anchor="ctr"/>
          <a:lstStyle>
            <a:lvl1pPr algn="l">
              <a:defRPr sz="500">
                <a:solidFill>
                  <a:schemeClr val="accent2"/>
                </a:solidFill>
              </a:defRPr>
            </a:lvl1pPr>
          </a:lstStyle>
          <a:p>
            <a:fld id="{9E373BCE-CC5E-4D16-9F6B-3B563E688D2D}" type="datetimeFigureOut">
              <a:rPr lang="en-AU" smtClean="0"/>
              <a:pPr/>
              <a:t>20/02/2024</a:t>
            </a:fld>
            <a:endParaRPr lang="en-AU" dirty="0"/>
          </a:p>
        </p:txBody>
      </p:sp>
      <p:sp>
        <p:nvSpPr>
          <p:cNvPr id="5" name="Footer Placeholder 4">
            <a:extLst>
              <a:ext uri="{FF2B5EF4-FFF2-40B4-BE49-F238E27FC236}">
                <a16:creationId xmlns:a16="http://schemas.microsoft.com/office/drawing/2014/main" id="{4DAF2A0A-91B6-4F2F-AB00-5A6306B71518}"/>
              </a:ext>
            </a:extLst>
          </p:cNvPr>
          <p:cNvSpPr>
            <a:spLocks noGrp="1"/>
          </p:cNvSpPr>
          <p:nvPr>
            <p:ph type="ftr" sz="quarter" idx="3"/>
          </p:nvPr>
        </p:nvSpPr>
        <p:spPr>
          <a:xfrm>
            <a:off x="4038600" y="6506817"/>
            <a:ext cx="4114800" cy="208800"/>
          </a:xfrm>
          <a:prstGeom prst="rect">
            <a:avLst/>
          </a:prstGeom>
        </p:spPr>
        <p:txBody>
          <a:bodyPr vert="horz" lIns="91440" tIns="45720" rIns="91440" bIns="45720" rtlCol="0" anchor="ctr"/>
          <a:lstStyle>
            <a:lvl1pPr algn="l">
              <a:defRPr sz="500">
                <a:solidFill>
                  <a:schemeClr val="accent2"/>
                </a:solidFill>
              </a:defRPr>
            </a:lvl1pPr>
          </a:lstStyle>
          <a:p>
            <a:endParaRPr lang="en-AU" dirty="0"/>
          </a:p>
        </p:txBody>
      </p:sp>
      <p:sp>
        <p:nvSpPr>
          <p:cNvPr id="6" name="Slide Number Placeholder 5">
            <a:extLst>
              <a:ext uri="{FF2B5EF4-FFF2-40B4-BE49-F238E27FC236}">
                <a16:creationId xmlns:a16="http://schemas.microsoft.com/office/drawing/2014/main" id="{4D696D80-91CE-475A-8537-E22E7B03066F}"/>
              </a:ext>
            </a:extLst>
          </p:cNvPr>
          <p:cNvSpPr>
            <a:spLocks noGrp="1"/>
          </p:cNvSpPr>
          <p:nvPr>
            <p:ph type="sldNum" sz="quarter" idx="4"/>
          </p:nvPr>
        </p:nvSpPr>
        <p:spPr>
          <a:xfrm>
            <a:off x="945810" y="6506817"/>
            <a:ext cx="471894" cy="210188"/>
          </a:xfrm>
          <a:prstGeom prst="rect">
            <a:avLst/>
          </a:prstGeom>
        </p:spPr>
        <p:txBody>
          <a:bodyPr vert="horz" lIns="91440" tIns="45720" rIns="91440" bIns="45720" rtlCol="0" anchor="ctr"/>
          <a:lstStyle>
            <a:lvl1pPr algn="ctr">
              <a:defRPr sz="500">
                <a:solidFill>
                  <a:schemeClr val="accent2"/>
                </a:solidFill>
              </a:defRPr>
            </a:lvl1pPr>
          </a:lstStyle>
          <a:p>
            <a:fld id="{75E27375-A417-4514-99CE-3AA6D33E8E82}" type="slidenum">
              <a:rPr lang="en-AU" smtClean="0"/>
              <a:pPr/>
              <a:t>‹#›</a:t>
            </a:fld>
            <a:endParaRPr lang="en-AU" dirty="0"/>
          </a:p>
        </p:txBody>
      </p:sp>
      <p:sp>
        <p:nvSpPr>
          <p:cNvPr id="8" name="TextBox 7">
            <a:extLst>
              <a:ext uri="{FF2B5EF4-FFF2-40B4-BE49-F238E27FC236}">
                <a16:creationId xmlns:a16="http://schemas.microsoft.com/office/drawing/2014/main" id="{1726B365-24AE-45B0-A493-01516A195DFA}"/>
              </a:ext>
            </a:extLst>
          </p:cNvPr>
          <p:cNvSpPr txBox="1"/>
          <p:nvPr userDrawn="1">
            <p:extLst>
              <p:ext uri="{1162E1C5-73C7-4A58-AE30-91384D911F3F}">
                <p184:classification xmlns:p184="http://schemas.microsoft.com/office/powerpoint/2018/4/main" val="ftr"/>
              </p:ext>
            </p:extLst>
          </p:nvPr>
        </p:nvSpPr>
        <p:spPr>
          <a:xfrm>
            <a:off x="0" y="6705600"/>
            <a:ext cx="1512888" cy="152400"/>
          </a:xfrm>
          <a:prstGeom prst="rect">
            <a:avLst/>
          </a:prstGeom>
        </p:spPr>
        <p:txBody>
          <a:bodyPr horzOverflow="overflow" lIns="0" tIns="0" rIns="0" bIns="0">
            <a:spAutoFit/>
          </a:bodyPr>
          <a:lstStyle/>
          <a:p>
            <a:pPr algn="l"/>
            <a:r>
              <a:rPr lang="en-NL" sz="1000">
                <a:solidFill>
                  <a:srgbClr val="000000"/>
                </a:solidFill>
                <a:latin typeface="Calibri" panose="020F0502020204030204" pitchFamily="34" charset="0"/>
                <a:cs typeface="Calibri" panose="020F0502020204030204" pitchFamily="34" charset="0"/>
              </a:rPr>
              <a:t>PUBLIC - Unrestricted Access</a:t>
            </a:r>
          </a:p>
        </p:txBody>
      </p:sp>
    </p:spTree>
    <p:extLst>
      <p:ext uri="{BB962C8B-B14F-4D97-AF65-F5344CB8AC3E}">
        <p14:creationId xmlns:p14="http://schemas.microsoft.com/office/powerpoint/2010/main" val="253102371"/>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67" r:id="rId3"/>
    <p:sldLayoutId id="2147483668" r:id="rId4"/>
    <p:sldLayoutId id="2147483660" r:id="rId5"/>
    <p:sldLayoutId id="2147483669" r:id="rId6"/>
    <p:sldLayoutId id="2147483687" r:id="rId7"/>
    <p:sldLayoutId id="2147483673" r:id="rId8"/>
    <p:sldLayoutId id="2147483672" r:id="rId9"/>
    <p:sldLayoutId id="2147483671" r:id="rId10"/>
    <p:sldLayoutId id="2147483683" r:id="rId11"/>
    <p:sldLayoutId id="2147483684" r:id="rId12"/>
    <p:sldLayoutId id="2147483685" r:id="rId13"/>
    <p:sldLayoutId id="2147483686" r:id="rId14"/>
    <p:sldLayoutId id="2147483674" r:id="rId15"/>
    <p:sldLayoutId id="2147483679" r:id="rId16"/>
    <p:sldLayoutId id="2147483677" r:id="rId17"/>
    <p:sldLayoutId id="2147483676" r:id="rId18"/>
    <p:sldLayoutId id="2147483680" r:id="rId19"/>
    <p:sldLayoutId id="2147483655" r:id="rId20"/>
    <p:sldLayoutId id="2147483681" r:id="rId21"/>
    <p:sldLayoutId id="2147483682" r:id="rId22"/>
  </p:sldLayoutIdLst>
  <p:txStyles>
    <p:titleStyle>
      <a:lvl1pPr algn="l" defTabSz="914400" rtl="0" eaLnBrk="1" latinLnBrk="0" hangingPunct="1">
        <a:lnSpc>
          <a:spcPct val="75000"/>
        </a:lnSpc>
        <a:spcBef>
          <a:spcPct val="0"/>
        </a:spcBef>
        <a:buNone/>
        <a:defRPr sz="1900" b="1" i="0" kern="1200" cap="none" baseline="0">
          <a:solidFill>
            <a:schemeClr val="bg1"/>
          </a:solidFill>
          <a:latin typeface="+mj-lt"/>
          <a:ea typeface="+mj-ea"/>
          <a:cs typeface="+mj-cs"/>
        </a:defRPr>
      </a:lvl1pPr>
    </p:titleStyle>
    <p:bodyStyle>
      <a:lvl1pPr marL="0" indent="0" algn="l" defTabSz="914400" rtl="0" eaLnBrk="1" latinLnBrk="0" hangingPunct="1">
        <a:lnSpc>
          <a:spcPct val="140000"/>
        </a:lnSpc>
        <a:spcBef>
          <a:spcPts val="1800"/>
        </a:spcBef>
        <a:buFont typeface="Arial" panose="020B0604020202020204" pitchFamily="34" charset="0"/>
        <a:buNone/>
        <a:defRPr sz="1100" b="1" i="0" kern="1200" cap="none" spc="30" baseline="0">
          <a:solidFill>
            <a:schemeClr val="tx1"/>
          </a:solidFill>
          <a:latin typeface="+mn-lt"/>
          <a:ea typeface="+mn-ea"/>
          <a:cs typeface="+mn-cs"/>
        </a:defRPr>
      </a:lvl1pPr>
      <a:lvl2pPr marL="0" indent="0" algn="l" defTabSz="914400" rtl="0" eaLnBrk="1" latinLnBrk="0" hangingPunct="1">
        <a:lnSpc>
          <a:spcPct val="140000"/>
        </a:lnSpc>
        <a:spcBef>
          <a:spcPts val="500"/>
        </a:spcBef>
        <a:buFont typeface="Arial" panose="020B0604020202020204" pitchFamily="34" charset="0"/>
        <a:buNone/>
        <a:defRPr sz="900" kern="1200" spc="30" baseline="0">
          <a:solidFill>
            <a:schemeClr val="tx1"/>
          </a:solidFill>
          <a:latin typeface="+mn-lt"/>
          <a:ea typeface="+mn-ea"/>
          <a:cs typeface="+mn-cs"/>
        </a:defRPr>
      </a:lvl2pPr>
      <a:lvl3pPr marL="88900" indent="-88900" algn="l" defTabSz="914400" rtl="0" eaLnBrk="1" latinLnBrk="0" hangingPunct="1">
        <a:lnSpc>
          <a:spcPct val="140000"/>
        </a:lnSpc>
        <a:spcBef>
          <a:spcPts val="500"/>
        </a:spcBef>
        <a:buFont typeface="Arial" panose="020B0604020202020204" pitchFamily="34" charset="0"/>
        <a:buChar char="•"/>
        <a:defRPr sz="900" kern="1200" spc="30" baseline="0">
          <a:solidFill>
            <a:schemeClr val="tx1"/>
          </a:solidFill>
          <a:latin typeface="+mn-lt"/>
          <a:ea typeface="+mn-ea"/>
          <a:cs typeface="+mn-cs"/>
        </a:defRPr>
      </a:lvl3pPr>
      <a:lvl4pPr marL="176213" indent="-87313" algn="l" defTabSz="914400" rtl="0" eaLnBrk="1" latinLnBrk="0" hangingPunct="1">
        <a:lnSpc>
          <a:spcPct val="140000"/>
        </a:lnSpc>
        <a:spcBef>
          <a:spcPts val="500"/>
        </a:spcBef>
        <a:buFont typeface="Arial" panose="020B0604020202020204" pitchFamily="34" charset="0"/>
        <a:buChar char="•"/>
        <a:defRPr sz="900" kern="1200" spc="30" baseline="0">
          <a:solidFill>
            <a:schemeClr val="tx1"/>
          </a:solidFill>
          <a:latin typeface="+mn-lt"/>
          <a:ea typeface="+mn-ea"/>
          <a:cs typeface="+mn-cs"/>
        </a:defRPr>
      </a:lvl4pPr>
      <a:lvl5pPr marL="265113" indent="-88900" algn="l" defTabSz="914400" rtl="0" eaLnBrk="1" latinLnBrk="0" hangingPunct="1">
        <a:lnSpc>
          <a:spcPct val="140000"/>
        </a:lnSpc>
        <a:spcBef>
          <a:spcPts val="500"/>
        </a:spcBef>
        <a:buFont typeface="Arial" panose="020B0604020202020204" pitchFamily="34" charset="0"/>
        <a:buChar char="•"/>
        <a:defRPr sz="9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hyperlink" Target="mailto:Job.Kruyswijk@mail.weir" TargetMode="External"/><Relationship Id="rId2" Type="http://schemas.openxmlformats.org/officeDocument/2006/relationships/image" Target="../media/image12.jpg"/><Relationship Id="rId1" Type="http://schemas.openxmlformats.org/officeDocument/2006/relationships/slideLayout" Target="../slideLayouts/slideLayout5.xml"/><Relationship Id="rId4" Type="http://schemas.openxmlformats.org/officeDocument/2006/relationships/hyperlink" Target="mailto:Erik.vlot@mail.weir"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0.svg"/><Relationship Id="rId7" Type="http://schemas.openxmlformats.org/officeDocument/2006/relationships/diagramQuickStyle" Target="../diagrams/quickStyle2.xml"/><Relationship Id="rId2"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1.jpeg"/><Relationship Id="rId9" Type="http://schemas.microsoft.com/office/2007/relationships/diagramDrawing" Target="../diagrams/drawing2.xml"/></Relationships>
</file>

<file path=ppt/slides/_rels/slide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person standing in front of a sunset&#10;&#10;Description automatically generated">
            <a:extLst>
              <a:ext uri="{FF2B5EF4-FFF2-40B4-BE49-F238E27FC236}">
                <a16:creationId xmlns:a16="http://schemas.microsoft.com/office/drawing/2014/main" id="{EA3D07FC-1DA4-45F4-88A0-312743C7C2B9}"/>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65" b="65"/>
          <a:stretch>
            <a:fillRect/>
          </a:stretch>
        </p:blipFill>
        <p:spPr/>
      </p:pic>
      <p:sp>
        <p:nvSpPr>
          <p:cNvPr id="5" name="Title 4">
            <a:extLst>
              <a:ext uri="{FF2B5EF4-FFF2-40B4-BE49-F238E27FC236}">
                <a16:creationId xmlns:a16="http://schemas.microsoft.com/office/drawing/2014/main" id="{E1998BAF-6B83-49ED-847F-C355F049EC2B}"/>
              </a:ext>
            </a:extLst>
          </p:cNvPr>
          <p:cNvSpPr>
            <a:spLocks noGrp="1"/>
          </p:cNvSpPr>
          <p:nvPr>
            <p:ph type="ctrTitle"/>
          </p:nvPr>
        </p:nvSpPr>
        <p:spPr/>
        <p:txBody>
          <a:bodyPr/>
          <a:lstStyle/>
          <a:p>
            <a:r>
              <a:rPr lang="en-US" sz="4400" dirty="0"/>
              <a:t>Case Study</a:t>
            </a:r>
            <a:br>
              <a:rPr lang="en-US" sz="4400" dirty="0"/>
            </a:br>
            <a:br>
              <a:rPr lang="en-US" sz="4400" dirty="0"/>
            </a:br>
            <a:r>
              <a:rPr lang="en-US" sz="4400" dirty="0"/>
              <a:t>HOW TCO EVALUATION CAN SUPPORT SUSTAINABLE DEVELOPMENT OF IRON ORE TAILINGS</a:t>
            </a:r>
            <a:endParaRPr lang="en-AU" sz="4400" dirty="0"/>
          </a:p>
        </p:txBody>
      </p:sp>
      <p:sp>
        <p:nvSpPr>
          <p:cNvPr id="11" name="Subtitle 10">
            <a:extLst>
              <a:ext uri="{FF2B5EF4-FFF2-40B4-BE49-F238E27FC236}">
                <a16:creationId xmlns:a16="http://schemas.microsoft.com/office/drawing/2014/main" id="{E77C7AEF-C56D-4052-BACA-DD4F561726FF}"/>
              </a:ext>
            </a:extLst>
          </p:cNvPr>
          <p:cNvSpPr>
            <a:spLocks noGrp="1"/>
          </p:cNvSpPr>
          <p:nvPr>
            <p:ph type="subTitle" idx="1"/>
          </p:nvPr>
        </p:nvSpPr>
        <p:spPr/>
        <p:txBody>
          <a:bodyPr/>
          <a:lstStyle/>
          <a:p>
            <a:r>
              <a:rPr lang="en-AU" sz="2000" b="0" dirty="0"/>
              <a:t>Job Kruyswijk, </a:t>
            </a:r>
            <a:r>
              <a:rPr lang="en-GB" sz="2000" b="0" dirty="0"/>
              <a:t>Slurry Solutions Manager</a:t>
            </a:r>
          </a:p>
          <a:p>
            <a:r>
              <a:rPr lang="en-GB" sz="2000" b="0" dirty="0"/>
              <a:t>Weir</a:t>
            </a:r>
          </a:p>
          <a:p>
            <a:endParaRPr lang="en-AU" sz="2000" b="0" dirty="0"/>
          </a:p>
        </p:txBody>
      </p:sp>
    </p:spTree>
    <p:extLst>
      <p:ext uri="{BB962C8B-B14F-4D97-AF65-F5344CB8AC3E}">
        <p14:creationId xmlns:p14="http://schemas.microsoft.com/office/powerpoint/2010/main" val="868942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91DD4-BC4D-A538-98A6-C74C494867B2}"/>
              </a:ext>
            </a:extLst>
          </p:cNvPr>
          <p:cNvSpPr>
            <a:spLocks noGrp="1"/>
          </p:cNvSpPr>
          <p:nvPr>
            <p:ph type="title"/>
          </p:nvPr>
        </p:nvSpPr>
        <p:spPr/>
        <p:txBody>
          <a:bodyPr/>
          <a:lstStyle/>
          <a:p>
            <a:r>
              <a:rPr lang="en-US" dirty="0"/>
              <a:t>ASSUMPTIONS</a:t>
            </a:r>
            <a:endParaRPr lang="en-GB" dirty="0"/>
          </a:p>
        </p:txBody>
      </p:sp>
      <p:sp>
        <p:nvSpPr>
          <p:cNvPr id="6" name="Rectangle 5">
            <a:extLst>
              <a:ext uri="{FF2B5EF4-FFF2-40B4-BE49-F238E27FC236}">
                <a16:creationId xmlns:a16="http://schemas.microsoft.com/office/drawing/2014/main" id="{45AC14F8-9A32-C45B-BD12-9860DC1D072B}"/>
              </a:ext>
            </a:extLst>
          </p:cNvPr>
          <p:cNvSpPr/>
          <p:nvPr/>
        </p:nvSpPr>
        <p:spPr>
          <a:xfrm>
            <a:off x="621506" y="1264595"/>
            <a:ext cx="2919361" cy="593387"/>
          </a:xfrm>
          <a:prstGeom prst="rect">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POWER CONSUMPTION</a:t>
            </a:r>
            <a:endParaRPr lang="en-GB" sz="1400" dirty="0"/>
          </a:p>
        </p:txBody>
      </p:sp>
      <p:sp>
        <p:nvSpPr>
          <p:cNvPr id="7" name="Rectangle 6">
            <a:extLst>
              <a:ext uri="{FF2B5EF4-FFF2-40B4-BE49-F238E27FC236}">
                <a16:creationId xmlns:a16="http://schemas.microsoft.com/office/drawing/2014/main" id="{DB711773-7C01-F8A3-1DEB-48A2E93642D1}"/>
              </a:ext>
            </a:extLst>
          </p:cNvPr>
          <p:cNvSpPr/>
          <p:nvPr/>
        </p:nvSpPr>
        <p:spPr>
          <a:xfrm>
            <a:off x="4481765" y="1264594"/>
            <a:ext cx="2919361" cy="593387"/>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WATER BALANCE</a:t>
            </a:r>
            <a:endParaRPr lang="en-GB" sz="1400" dirty="0"/>
          </a:p>
        </p:txBody>
      </p:sp>
      <p:sp>
        <p:nvSpPr>
          <p:cNvPr id="8" name="Rectangle 7">
            <a:extLst>
              <a:ext uri="{FF2B5EF4-FFF2-40B4-BE49-F238E27FC236}">
                <a16:creationId xmlns:a16="http://schemas.microsoft.com/office/drawing/2014/main" id="{60AA49AA-CA98-B89B-1B2A-CD1FF54A908C}"/>
              </a:ext>
            </a:extLst>
          </p:cNvPr>
          <p:cNvSpPr/>
          <p:nvPr/>
        </p:nvSpPr>
        <p:spPr>
          <a:xfrm>
            <a:off x="8342025" y="1264594"/>
            <a:ext cx="2919361" cy="593387"/>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CARBON TAX</a:t>
            </a:r>
            <a:endParaRPr lang="en-GB" sz="1400" dirty="0"/>
          </a:p>
        </p:txBody>
      </p:sp>
      <p:sp>
        <p:nvSpPr>
          <p:cNvPr id="10" name="TextBox 9">
            <a:extLst>
              <a:ext uri="{FF2B5EF4-FFF2-40B4-BE49-F238E27FC236}">
                <a16:creationId xmlns:a16="http://schemas.microsoft.com/office/drawing/2014/main" id="{068498D3-AFF0-FAE1-C1C6-0A1588F19657}"/>
              </a:ext>
            </a:extLst>
          </p:cNvPr>
          <p:cNvSpPr txBox="1"/>
          <p:nvPr/>
        </p:nvSpPr>
        <p:spPr>
          <a:xfrm>
            <a:off x="621506" y="2065454"/>
            <a:ext cx="2919361" cy="2492990"/>
          </a:xfrm>
          <a:prstGeom prst="rect">
            <a:avLst/>
          </a:prstGeom>
          <a:noFill/>
        </p:spPr>
        <p:txBody>
          <a:bodyPr wrap="square">
            <a:spAutoFit/>
          </a:bodyPr>
          <a:lstStyle/>
          <a:p>
            <a:r>
              <a:rPr lang="en-GB" sz="1200" dirty="0"/>
              <a:t>Significant electrical power consumption occurs during the pumping and dewatering processes of tailings.</a:t>
            </a:r>
          </a:p>
          <a:p>
            <a:endParaRPr lang="en-GB" sz="1200" dirty="0"/>
          </a:p>
          <a:p>
            <a:r>
              <a:rPr lang="en-GB" sz="1200" dirty="0"/>
              <a:t>For </a:t>
            </a:r>
            <a:r>
              <a:rPr lang="en-GB" sz="1200" b="1" dirty="0"/>
              <a:t>pumping</a:t>
            </a:r>
            <a:r>
              <a:rPr lang="en-GB" sz="1200" dirty="0"/>
              <a:t>, power consumption is determined by factors such as pump selection, installed power, and pump efficiency.</a:t>
            </a:r>
          </a:p>
          <a:p>
            <a:endParaRPr lang="en-GB" sz="1200" dirty="0"/>
          </a:p>
          <a:p>
            <a:r>
              <a:rPr lang="en-GB" sz="1200" dirty="0"/>
              <a:t>Regarding </a:t>
            </a:r>
            <a:r>
              <a:rPr lang="en-GB" sz="1200" b="1" dirty="0"/>
              <a:t>dewatering</a:t>
            </a:r>
            <a:r>
              <a:rPr lang="en-GB" sz="1200" dirty="0"/>
              <a:t>, power consumption is evaluated using empirical data, sourced from both Weir and Andritz.</a:t>
            </a:r>
          </a:p>
        </p:txBody>
      </p:sp>
      <p:graphicFrame>
        <p:nvGraphicFramePr>
          <p:cNvPr id="11" name="Table 10">
            <a:extLst>
              <a:ext uri="{FF2B5EF4-FFF2-40B4-BE49-F238E27FC236}">
                <a16:creationId xmlns:a16="http://schemas.microsoft.com/office/drawing/2014/main" id="{AF269C43-E38E-7827-169E-D8C86ADE8E58}"/>
              </a:ext>
            </a:extLst>
          </p:cNvPr>
          <p:cNvGraphicFramePr>
            <a:graphicFrameLocks noGrp="1"/>
          </p:cNvGraphicFramePr>
          <p:nvPr>
            <p:extLst>
              <p:ext uri="{D42A27DB-BD31-4B8C-83A1-F6EECF244321}">
                <p14:modId xmlns:p14="http://schemas.microsoft.com/office/powerpoint/2010/main" val="3022394709"/>
              </p:ext>
            </p:extLst>
          </p:nvPr>
        </p:nvGraphicFramePr>
        <p:xfrm>
          <a:off x="485318" y="5034381"/>
          <a:ext cx="3600299" cy="821751"/>
        </p:xfrm>
        <a:graphic>
          <a:graphicData uri="http://schemas.openxmlformats.org/drawingml/2006/table">
            <a:tbl>
              <a:tblPr firstRow="1" firstCol="1" bandRow="1">
                <a:tableStyleId>{2D5ABB26-0587-4C30-8999-92F81FD0307C}</a:tableStyleId>
              </a:tblPr>
              <a:tblGrid>
                <a:gridCol w="2115027">
                  <a:extLst>
                    <a:ext uri="{9D8B030D-6E8A-4147-A177-3AD203B41FA5}">
                      <a16:colId xmlns:a16="http://schemas.microsoft.com/office/drawing/2014/main" val="212501640"/>
                    </a:ext>
                  </a:extLst>
                </a:gridCol>
                <a:gridCol w="1485272">
                  <a:extLst>
                    <a:ext uri="{9D8B030D-6E8A-4147-A177-3AD203B41FA5}">
                      <a16:colId xmlns:a16="http://schemas.microsoft.com/office/drawing/2014/main" val="2449659000"/>
                    </a:ext>
                  </a:extLst>
                </a:gridCol>
              </a:tblGrid>
              <a:tr h="273917">
                <a:tc>
                  <a:txBody>
                    <a:bodyPr/>
                    <a:lstStyle/>
                    <a:p>
                      <a:pPr marL="180000" lvl="1" algn="l" defTabSz="914400" rtl="0" eaLnBrk="1" latinLnBrk="0" hangingPunct="1">
                        <a:spcBef>
                          <a:spcPts val="0"/>
                        </a:spcBef>
                        <a:spcAft>
                          <a:spcPts val="0"/>
                        </a:spcAft>
                      </a:pPr>
                      <a:r>
                        <a:rPr lang="en-AU" sz="1200" b="0" kern="1200" dirty="0">
                          <a:solidFill>
                            <a:schemeClr val="tx1"/>
                          </a:solidFill>
                          <a:effectLst/>
                        </a:rPr>
                        <a:t>Water</a:t>
                      </a:r>
                      <a:endParaRPr lang="nl-NL" sz="1200" b="0" kern="1200" dirty="0">
                        <a:solidFill>
                          <a:schemeClr val="tx1"/>
                        </a:solidFill>
                        <a:effectLst/>
                        <a:latin typeface="+mn-lt"/>
                        <a:ea typeface="+mn-ea"/>
                        <a:cs typeface="+mn-cs"/>
                      </a:endParaRP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nl-NL" sz="1200" b="0" dirty="0">
                          <a:solidFill>
                            <a:schemeClr val="tx1"/>
                          </a:solidFill>
                          <a:effectLst/>
                        </a:rPr>
                        <a:t>US$1.00 per m</a:t>
                      </a:r>
                      <a:r>
                        <a:rPr lang="nl-NL" sz="1200" b="0" baseline="30000" dirty="0">
                          <a:solidFill>
                            <a:schemeClr val="tx1"/>
                          </a:solidFill>
                          <a:effectLst/>
                        </a:rPr>
                        <a:t>3</a:t>
                      </a:r>
                      <a:endParaRPr lang="nl-NL" sz="1200" b="0" baseline="30000" dirty="0">
                        <a:solidFill>
                          <a:schemeClr val="tx1"/>
                        </a:solidFill>
                        <a:effectLst/>
                        <a:latin typeface="+mn-lt"/>
                        <a:ea typeface="Times New Roman" panose="02020603050405020304" pitchFamily="18" charset="0"/>
                        <a:cs typeface="Times New Roman" panose="02020603050405020304" pitchFamily="18" charset="0"/>
                      </a:endParaRP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76749320"/>
                  </a:ext>
                </a:extLst>
              </a:tr>
              <a:tr h="273917">
                <a:tc>
                  <a:txBody>
                    <a:bodyPr/>
                    <a:lstStyle/>
                    <a:p>
                      <a:pPr marL="180000" lvl="1" algn="l" defTabSz="914400" rtl="0" eaLnBrk="1" latinLnBrk="0" hangingPunct="1">
                        <a:spcBef>
                          <a:spcPts val="0"/>
                        </a:spcBef>
                        <a:spcAft>
                          <a:spcPts val="0"/>
                        </a:spcAft>
                      </a:pPr>
                      <a:r>
                        <a:rPr lang="en-US" sz="1200" b="0" kern="1200" dirty="0">
                          <a:solidFill>
                            <a:schemeClr val="tx1"/>
                          </a:solidFill>
                          <a:effectLst/>
                        </a:rPr>
                        <a:t>Power</a:t>
                      </a:r>
                      <a:endParaRPr lang="nl-NL" sz="1200" b="0" kern="1200" dirty="0">
                        <a:solidFill>
                          <a:schemeClr val="tx1"/>
                        </a:solidFill>
                        <a:effectLst/>
                        <a:latin typeface="+mn-lt"/>
                        <a:ea typeface="+mn-ea"/>
                        <a:cs typeface="+mn-cs"/>
                      </a:endParaRP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nl-NL" sz="1200" b="0" dirty="0">
                          <a:solidFill>
                            <a:schemeClr val="tx1"/>
                          </a:solidFill>
                          <a:effectLst/>
                        </a:rPr>
                        <a:t>US$0.10 per kWh</a:t>
                      </a:r>
                      <a:endParaRPr lang="nl-NL" sz="1200" b="0" dirty="0">
                        <a:solidFill>
                          <a:schemeClr val="tx1"/>
                        </a:solidFill>
                        <a:effectLst/>
                        <a:latin typeface="+mn-lt"/>
                        <a:ea typeface="Times New Roman" panose="02020603050405020304" pitchFamily="18" charset="0"/>
                        <a:cs typeface="Times New Roman" panose="02020603050405020304" pitchFamily="18" charset="0"/>
                      </a:endParaRP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50555517"/>
                  </a:ext>
                </a:extLst>
              </a:tr>
              <a:tr h="273917">
                <a:tc>
                  <a:txBody>
                    <a:bodyPr/>
                    <a:lstStyle/>
                    <a:p>
                      <a:pPr marL="180000" lvl="1" algn="l" defTabSz="914400" rtl="0" eaLnBrk="1" latinLnBrk="0" hangingPunct="1">
                        <a:spcBef>
                          <a:spcPts val="0"/>
                        </a:spcBef>
                        <a:spcAft>
                          <a:spcPts val="0"/>
                        </a:spcAft>
                      </a:pPr>
                      <a:r>
                        <a:rPr lang="en-US" sz="1200" b="0" kern="1200" dirty="0">
                          <a:solidFill>
                            <a:schemeClr val="tx1"/>
                          </a:solidFill>
                          <a:effectLst/>
                        </a:rPr>
                        <a:t>Carbon tax</a:t>
                      </a:r>
                      <a:endParaRPr lang="nl-NL" sz="1200" b="0" kern="1200" dirty="0">
                        <a:solidFill>
                          <a:schemeClr val="tx1"/>
                        </a:solidFill>
                        <a:effectLst/>
                        <a:latin typeface="+mn-lt"/>
                        <a:ea typeface="+mn-ea"/>
                        <a:cs typeface="+mn-cs"/>
                      </a:endParaRP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nl-NL" sz="1200" b="0" dirty="0">
                          <a:solidFill>
                            <a:schemeClr val="tx1"/>
                          </a:solidFill>
                          <a:effectLst/>
                        </a:rPr>
                        <a:t>US$30.00 per ton</a:t>
                      </a:r>
                      <a:endParaRPr lang="nl-NL" sz="1200" b="0" dirty="0">
                        <a:solidFill>
                          <a:schemeClr val="tx1"/>
                        </a:solidFill>
                        <a:effectLst/>
                        <a:latin typeface="+mn-lt"/>
                        <a:ea typeface="Times New Roman" panose="02020603050405020304" pitchFamily="18" charset="0"/>
                        <a:cs typeface="Times New Roman" panose="02020603050405020304" pitchFamily="18" charset="0"/>
                      </a:endParaRP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40117191"/>
                  </a:ext>
                </a:extLst>
              </a:tr>
            </a:tbl>
          </a:graphicData>
        </a:graphic>
      </p:graphicFrame>
      <p:sp>
        <p:nvSpPr>
          <p:cNvPr id="13" name="TextBox 12">
            <a:extLst>
              <a:ext uri="{FF2B5EF4-FFF2-40B4-BE49-F238E27FC236}">
                <a16:creationId xmlns:a16="http://schemas.microsoft.com/office/drawing/2014/main" id="{FD0A76AD-CCE1-54D1-67C9-BE38A4E861FA}"/>
              </a:ext>
            </a:extLst>
          </p:cNvPr>
          <p:cNvSpPr txBox="1"/>
          <p:nvPr/>
        </p:nvSpPr>
        <p:spPr>
          <a:xfrm>
            <a:off x="4481765" y="2065454"/>
            <a:ext cx="2919362" cy="2123658"/>
          </a:xfrm>
          <a:prstGeom prst="rect">
            <a:avLst/>
          </a:prstGeom>
          <a:noFill/>
        </p:spPr>
        <p:txBody>
          <a:bodyPr wrap="square">
            <a:spAutoFit/>
          </a:bodyPr>
          <a:lstStyle/>
          <a:p>
            <a:pPr algn="l"/>
            <a:r>
              <a:rPr lang="en-GB" sz="1200" dirty="0"/>
              <a:t>Fresh process water is drawn from the TSF pond.</a:t>
            </a:r>
          </a:p>
          <a:p>
            <a:pPr algn="l"/>
            <a:endParaRPr lang="en-GB" sz="1200" dirty="0"/>
          </a:p>
          <a:p>
            <a:pPr algn="l"/>
            <a:r>
              <a:rPr lang="en-GB" sz="1200" dirty="0"/>
              <a:t>As shown in the previous slides, the cost of water can be determined by a complex set of conditions.</a:t>
            </a:r>
          </a:p>
          <a:p>
            <a:pPr algn="l"/>
            <a:endParaRPr lang="en-GB" sz="1200" dirty="0"/>
          </a:p>
          <a:p>
            <a:pPr algn="l"/>
            <a:r>
              <a:rPr lang="en-GB" sz="1200" dirty="0"/>
              <a:t>The study assumes a conservative value of US$1.00 per m</a:t>
            </a:r>
            <a:r>
              <a:rPr lang="en-GB" sz="1200" baseline="30000" dirty="0"/>
              <a:t>3</a:t>
            </a:r>
            <a:r>
              <a:rPr lang="en-GB" sz="1200" dirty="0"/>
              <a:t> for water. However, the actual value is expected to be higher.</a:t>
            </a:r>
          </a:p>
        </p:txBody>
      </p:sp>
      <p:sp>
        <p:nvSpPr>
          <p:cNvPr id="15" name="TextBox 14">
            <a:extLst>
              <a:ext uri="{FF2B5EF4-FFF2-40B4-BE49-F238E27FC236}">
                <a16:creationId xmlns:a16="http://schemas.microsoft.com/office/drawing/2014/main" id="{50874D66-B74D-6592-EFD5-0B248ADD9F37}"/>
              </a:ext>
            </a:extLst>
          </p:cNvPr>
          <p:cNvSpPr txBox="1"/>
          <p:nvPr/>
        </p:nvSpPr>
        <p:spPr>
          <a:xfrm>
            <a:off x="8342023" y="2065454"/>
            <a:ext cx="2919363" cy="646331"/>
          </a:xfrm>
          <a:prstGeom prst="rect">
            <a:avLst/>
          </a:prstGeom>
          <a:noFill/>
        </p:spPr>
        <p:txBody>
          <a:bodyPr wrap="square">
            <a:spAutoFit/>
          </a:bodyPr>
          <a:lstStyle/>
          <a:p>
            <a:pPr marL="0" lvl="1"/>
            <a:r>
              <a:rPr lang="en-GB" sz="1200" dirty="0"/>
              <a:t>In this study, it is assumed that the industrial operation is charged US$30.00 per ton of CO</a:t>
            </a:r>
            <a:r>
              <a:rPr lang="en-GB" sz="1200" baseline="-25000" dirty="0"/>
              <a:t>2</a:t>
            </a:r>
            <a:r>
              <a:rPr lang="en-GB" sz="1200" dirty="0"/>
              <a:t> emitted.</a:t>
            </a:r>
            <a:endParaRPr lang="en-US" sz="1200" dirty="0"/>
          </a:p>
        </p:txBody>
      </p:sp>
      <p:sp>
        <p:nvSpPr>
          <p:cNvPr id="17" name="TextBox 16">
            <a:extLst>
              <a:ext uri="{FF2B5EF4-FFF2-40B4-BE49-F238E27FC236}">
                <a16:creationId xmlns:a16="http://schemas.microsoft.com/office/drawing/2014/main" id="{6E09A8D2-52CB-C46C-F014-5013ACA145EC}"/>
              </a:ext>
            </a:extLst>
          </p:cNvPr>
          <p:cNvSpPr txBox="1"/>
          <p:nvPr/>
        </p:nvSpPr>
        <p:spPr>
          <a:xfrm>
            <a:off x="621506" y="4642524"/>
            <a:ext cx="6133288" cy="307777"/>
          </a:xfrm>
          <a:prstGeom prst="rect">
            <a:avLst/>
          </a:prstGeom>
          <a:noFill/>
        </p:spPr>
        <p:txBody>
          <a:bodyPr wrap="square">
            <a:spAutoFit/>
          </a:bodyPr>
          <a:lstStyle/>
          <a:p>
            <a:pPr algn="l">
              <a:spcBef>
                <a:spcPts val="600"/>
              </a:spcBef>
              <a:spcAft>
                <a:spcPts val="600"/>
              </a:spcAft>
            </a:pPr>
            <a:r>
              <a:rPr lang="nl-NL" sz="1400" b="1" dirty="0">
                <a:solidFill>
                  <a:schemeClr val="accent2"/>
                </a:solidFill>
              </a:rPr>
              <a:t>ESG UNIT COSTS</a:t>
            </a:r>
          </a:p>
        </p:txBody>
      </p:sp>
    </p:spTree>
    <p:extLst>
      <p:ext uri="{BB962C8B-B14F-4D97-AF65-F5344CB8AC3E}">
        <p14:creationId xmlns:p14="http://schemas.microsoft.com/office/powerpoint/2010/main" val="11887979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5D5B7-8A0C-954B-E4E0-30E226BCB684}"/>
              </a:ext>
            </a:extLst>
          </p:cNvPr>
          <p:cNvSpPr>
            <a:spLocks noGrp="1"/>
          </p:cNvSpPr>
          <p:nvPr>
            <p:ph type="title"/>
          </p:nvPr>
        </p:nvSpPr>
        <p:spPr/>
        <p:txBody>
          <a:bodyPr/>
          <a:lstStyle/>
          <a:p>
            <a:r>
              <a:rPr lang="en-US" dirty="0"/>
              <a:t>OPERATIONAL COSTS</a:t>
            </a:r>
            <a:endParaRPr lang="en-GB" dirty="0"/>
          </a:p>
        </p:txBody>
      </p:sp>
      <p:sp>
        <p:nvSpPr>
          <p:cNvPr id="6" name="TextBox 5">
            <a:extLst>
              <a:ext uri="{FF2B5EF4-FFF2-40B4-BE49-F238E27FC236}">
                <a16:creationId xmlns:a16="http://schemas.microsoft.com/office/drawing/2014/main" id="{2435AB74-E34C-5087-FB90-1E723091FE67}"/>
              </a:ext>
            </a:extLst>
          </p:cNvPr>
          <p:cNvSpPr txBox="1"/>
          <p:nvPr/>
        </p:nvSpPr>
        <p:spPr>
          <a:xfrm>
            <a:off x="621505" y="1072458"/>
            <a:ext cx="10741819" cy="1261884"/>
          </a:xfrm>
          <a:prstGeom prst="rect">
            <a:avLst/>
          </a:prstGeom>
          <a:noFill/>
        </p:spPr>
        <p:txBody>
          <a:bodyPr wrap="square">
            <a:spAutoFit/>
          </a:bodyPr>
          <a:lstStyle/>
          <a:p>
            <a:pPr marL="285750" lvl="1" indent="-285750">
              <a:spcBef>
                <a:spcPts val="600"/>
              </a:spcBef>
              <a:spcAft>
                <a:spcPts val="600"/>
              </a:spcAft>
              <a:buFont typeface="Wingdings" panose="05000000000000000000" pitchFamily="2" charset="2"/>
              <a:buChar char="Ø"/>
            </a:pPr>
            <a:r>
              <a:rPr lang="en-GB" sz="1400" dirty="0"/>
              <a:t>The proposed replacement of the current pumping system with a more efficient single pump station PD solution minimally impacts operational expenses. </a:t>
            </a:r>
          </a:p>
          <a:p>
            <a:pPr marL="285750" lvl="1" indent="-285750">
              <a:spcBef>
                <a:spcPts val="600"/>
              </a:spcBef>
              <a:spcAft>
                <a:spcPts val="600"/>
              </a:spcAft>
              <a:buFont typeface="Wingdings" panose="05000000000000000000" pitchFamily="2" charset="2"/>
              <a:buChar char="Ø"/>
            </a:pPr>
            <a:r>
              <a:rPr lang="en-GB" sz="1400" dirty="0"/>
              <a:t>A comprehensive upgrade of the tailings handling system yields a notable decrease in operational costs. </a:t>
            </a:r>
          </a:p>
          <a:p>
            <a:pPr marL="285750" lvl="1" indent="-285750">
              <a:spcBef>
                <a:spcPts val="600"/>
              </a:spcBef>
              <a:spcAft>
                <a:spcPts val="600"/>
              </a:spcAft>
              <a:buFont typeface="Wingdings" panose="05000000000000000000" pitchFamily="2" charset="2"/>
              <a:buChar char="Ø"/>
            </a:pPr>
            <a:r>
              <a:rPr lang="en-GB" sz="1400" dirty="0"/>
              <a:t>The reduction in freshwater intake and absorbed power demonstrates a proportional relationship.</a:t>
            </a:r>
            <a:endParaRPr lang="en-US" sz="1400" dirty="0"/>
          </a:p>
        </p:txBody>
      </p:sp>
      <p:graphicFrame>
        <p:nvGraphicFramePr>
          <p:cNvPr id="7" name="Chart 6">
            <a:extLst>
              <a:ext uri="{FF2B5EF4-FFF2-40B4-BE49-F238E27FC236}">
                <a16:creationId xmlns:a16="http://schemas.microsoft.com/office/drawing/2014/main" id="{84B54E5A-BCED-25A2-AAE6-2742436B189F}"/>
              </a:ext>
            </a:extLst>
          </p:cNvPr>
          <p:cNvGraphicFramePr>
            <a:graphicFrameLocks/>
          </p:cNvGraphicFramePr>
          <p:nvPr>
            <p:extLst>
              <p:ext uri="{D42A27DB-BD31-4B8C-83A1-F6EECF244321}">
                <p14:modId xmlns:p14="http://schemas.microsoft.com/office/powerpoint/2010/main" val="949578288"/>
              </p:ext>
            </p:extLst>
          </p:nvPr>
        </p:nvGraphicFramePr>
        <p:xfrm>
          <a:off x="621505" y="2738231"/>
          <a:ext cx="6226767" cy="3047311"/>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4675B11A-8EF9-91F9-1244-07CB679DFCD5}"/>
              </a:ext>
            </a:extLst>
          </p:cNvPr>
          <p:cNvSpPr txBox="1"/>
          <p:nvPr/>
        </p:nvSpPr>
        <p:spPr>
          <a:xfrm>
            <a:off x="6848272" y="5000712"/>
            <a:ext cx="4515052" cy="784830"/>
          </a:xfrm>
          <a:prstGeom prst="rect">
            <a:avLst/>
          </a:prstGeom>
          <a:noFill/>
        </p:spPr>
        <p:txBody>
          <a:bodyPr wrap="square">
            <a:spAutoFit/>
          </a:bodyPr>
          <a:lstStyle/>
          <a:p>
            <a:r>
              <a:rPr lang="en-GB" sz="900" b="0" dirty="0">
                <a:solidFill>
                  <a:schemeClr val="tx2">
                    <a:lumMod val="50000"/>
                  </a:schemeClr>
                </a:solidFill>
              </a:rPr>
              <a:t>*Cost estimate +/- 30%</a:t>
            </a:r>
          </a:p>
          <a:p>
            <a:pPr marL="171450" indent="-171450">
              <a:buFont typeface="Arial" panose="020B0604020202020204" pitchFamily="34" charset="0"/>
              <a:buChar char="•"/>
            </a:pPr>
            <a:endParaRPr lang="en-GB" sz="900" b="0" dirty="0">
              <a:solidFill>
                <a:schemeClr val="tx2">
                  <a:lumMod val="50000"/>
                </a:schemeClr>
              </a:solidFill>
            </a:endParaRPr>
          </a:p>
          <a:p>
            <a:pPr marL="285750" indent="-285750">
              <a:spcBef>
                <a:spcPts val="0"/>
              </a:spcBef>
              <a:buFont typeface="Arial" panose="020B0604020202020204" pitchFamily="34" charset="0"/>
              <a:buChar char="•"/>
            </a:pPr>
            <a:r>
              <a:rPr lang="en-GB" sz="900" dirty="0">
                <a:solidFill>
                  <a:schemeClr val="tx2">
                    <a:lumMod val="50000"/>
                  </a:schemeClr>
                </a:solidFill>
              </a:rPr>
              <a:t>Cost estimate based on operational experience.</a:t>
            </a:r>
          </a:p>
          <a:p>
            <a:pPr marL="285750" indent="-285750">
              <a:spcBef>
                <a:spcPts val="0"/>
              </a:spcBef>
              <a:buFont typeface="Arial" panose="020B0604020202020204" pitchFamily="34" charset="0"/>
              <a:buChar char="•"/>
            </a:pPr>
            <a:r>
              <a:rPr lang="en-GB" sz="900" dirty="0">
                <a:solidFill>
                  <a:schemeClr val="tx2">
                    <a:lumMod val="50000"/>
                  </a:schemeClr>
                </a:solidFill>
              </a:rPr>
              <a:t>Power costs based on absorbed power for tailings dewatering and pumping. </a:t>
            </a:r>
          </a:p>
          <a:p>
            <a:pPr marL="285750" indent="-285750">
              <a:spcBef>
                <a:spcPts val="0"/>
              </a:spcBef>
              <a:buFont typeface="Arial" panose="020B0604020202020204" pitchFamily="34" charset="0"/>
              <a:buChar char="•"/>
            </a:pPr>
            <a:r>
              <a:rPr lang="en-GB" sz="900" dirty="0">
                <a:solidFill>
                  <a:schemeClr val="tx2">
                    <a:lumMod val="50000"/>
                  </a:schemeClr>
                </a:solidFill>
              </a:rPr>
              <a:t>Fresh water intake water costs estimated for typical operations.</a:t>
            </a:r>
          </a:p>
        </p:txBody>
      </p:sp>
    </p:spTree>
    <p:extLst>
      <p:ext uri="{BB962C8B-B14F-4D97-AF65-F5344CB8AC3E}">
        <p14:creationId xmlns:p14="http://schemas.microsoft.com/office/powerpoint/2010/main" val="2733259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6EFBC-5DA2-3EB0-BAF8-16FB3125A72D}"/>
              </a:ext>
            </a:extLst>
          </p:cNvPr>
          <p:cNvSpPr>
            <a:spLocks noGrp="1"/>
          </p:cNvSpPr>
          <p:nvPr>
            <p:ph type="title"/>
          </p:nvPr>
        </p:nvSpPr>
        <p:spPr/>
        <p:txBody>
          <a:bodyPr/>
          <a:lstStyle/>
          <a:p>
            <a:r>
              <a:rPr lang="en-US" dirty="0"/>
              <a:t>CAPITAL COSTS AND PAYBACK</a:t>
            </a:r>
            <a:endParaRPr lang="en-GB" dirty="0"/>
          </a:p>
        </p:txBody>
      </p:sp>
      <p:sp>
        <p:nvSpPr>
          <p:cNvPr id="6" name="TextBox 5">
            <a:extLst>
              <a:ext uri="{FF2B5EF4-FFF2-40B4-BE49-F238E27FC236}">
                <a16:creationId xmlns:a16="http://schemas.microsoft.com/office/drawing/2014/main" id="{3E4F9008-49FF-EBC0-E522-E575E2B694EC}"/>
              </a:ext>
            </a:extLst>
          </p:cNvPr>
          <p:cNvSpPr txBox="1"/>
          <p:nvPr/>
        </p:nvSpPr>
        <p:spPr>
          <a:xfrm>
            <a:off x="621505" y="1072458"/>
            <a:ext cx="10741819" cy="1107996"/>
          </a:xfrm>
          <a:prstGeom prst="rect">
            <a:avLst/>
          </a:prstGeom>
          <a:noFill/>
        </p:spPr>
        <p:txBody>
          <a:bodyPr wrap="square">
            <a:spAutoFit/>
          </a:bodyPr>
          <a:lstStyle/>
          <a:p>
            <a:pPr marL="285750" lvl="1" indent="-285750">
              <a:spcBef>
                <a:spcPts val="600"/>
              </a:spcBef>
              <a:spcAft>
                <a:spcPts val="600"/>
              </a:spcAft>
              <a:buFont typeface="Wingdings" panose="05000000000000000000" pitchFamily="2" charset="2"/>
              <a:buChar char="Ø"/>
            </a:pPr>
            <a:r>
              <a:rPr lang="en-GB" sz="1400" dirty="0"/>
              <a:t>The upgrade of the tailings pumping system entails a substantial capital investment. While upgrading the pumps does not decrease the total flow, it necessitates the operation of four pumps. </a:t>
            </a:r>
          </a:p>
          <a:p>
            <a:pPr marL="285750" lvl="1" indent="-285750">
              <a:spcBef>
                <a:spcPts val="600"/>
              </a:spcBef>
              <a:spcAft>
                <a:spcPts val="600"/>
              </a:spcAft>
              <a:buFont typeface="Wingdings" panose="05000000000000000000" pitchFamily="2" charset="2"/>
              <a:buChar char="Ø"/>
            </a:pPr>
            <a:r>
              <a:rPr lang="en-GB" sz="1400" dirty="0"/>
              <a:t>However, by increasing the slurry density, the number of pumps required reduces to two. In this scenario, it is necessary to consider upgrading or replacing the current thickeners.</a:t>
            </a:r>
            <a:endParaRPr lang="en-US" sz="1400" dirty="0"/>
          </a:p>
        </p:txBody>
      </p:sp>
      <p:graphicFrame>
        <p:nvGraphicFramePr>
          <p:cNvPr id="8" name="Table 8">
            <a:extLst>
              <a:ext uri="{FF2B5EF4-FFF2-40B4-BE49-F238E27FC236}">
                <a16:creationId xmlns:a16="http://schemas.microsoft.com/office/drawing/2014/main" id="{283BC311-0F10-A68D-4657-B5FFA92F4A47}"/>
              </a:ext>
            </a:extLst>
          </p:cNvPr>
          <p:cNvGraphicFramePr>
            <a:graphicFrameLocks noGrp="1"/>
          </p:cNvGraphicFramePr>
          <p:nvPr>
            <p:extLst>
              <p:ext uri="{D42A27DB-BD31-4B8C-83A1-F6EECF244321}">
                <p14:modId xmlns:p14="http://schemas.microsoft.com/office/powerpoint/2010/main" val="343248244"/>
              </p:ext>
            </p:extLst>
          </p:nvPr>
        </p:nvGraphicFramePr>
        <p:xfrm>
          <a:off x="621506" y="2379152"/>
          <a:ext cx="6499140" cy="1112520"/>
        </p:xfrm>
        <a:graphic>
          <a:graphicData uri="http://schemas.openxmlformats.org/drawingml/2006/table">
            <a:tbl>
              <a:tblPr firstRow="1" bandRow="1">
                <a:tableStyleId>{5C22544A-7EE6-4342-B048-85BDC9FD1C3A}</a:tableStyleId>
              </a:tblPr>
              <a:tblGrid>
                <a:gridCol w="2166380">
                  <a:extLst>
                    <a:ext uri="{9D8B030D-6E8A-4147-A177-3AD203B41FA5}">
                      <a16:colId xmlns:a16="http://schemas.microsoft.com/office/drawing/2014/main" val="3147081380"/>
                    </a:ext>
                  </a:extLst>
                </a:gridCol>
                <a:gridCol w="2166380">
                  <a:extLst>
                    <a:ext uri="{9D8B030D-6E8A-4147-A177-3AD203B41FA5}">
                      <a16:colId xmlns:a16="http://schemas.microsoft.com/office/drawing/2014/main" val="1693837552"/>
                    </a:ext>
                  </a:extLst>
                </a:gridCol>
                <a:gridCol w="2166380">
                  <a:extLst>
                    <a:ext uri="{9D8B030D-6E8A-4147-A177-3AD203B41FA5}">
                      <a16:colId xmlns:a16="http://schemas.microsoft.com/office/drawing/2014/main" val="2737016756"/>
                    </a:ext>
                  </a:extLst>
                </a:gridCol>
              </a:tblGrid>
              <a:tr h="370840">
                <a:tc>
                  <a:txBody>
                    <a:bodyPr/>
                    <a:lstStyle/>
                    <a:p>
                      <a:pPr marL="72000" algn="l" fontAlgn="b"/>
                      <a:r>
                        <a:rPr lang="en-US" sz="1200" b="0" i="0" u="none" strike="noStrike" dirty="0">
                          <a:solidFill>
                            <a:schemeClr val="bg1"/>
                          </a:solidFill>
                          <a:effectLst/>
                          <a:latin typeface="+mn-lt"/>
                          <a:cs typeface="Calibri" panose="020F0502020204030204" pitchFamily="34" charset="0"/>
                        </a:rPr>
                        <a:t>CAPEX</a:t>
                      </a:r>
                      <a:endParaRPr lang="en-NL" sz="1200" b="0" i="0" u="none" strike="noStrike" dirty="0">
                        <a:solidFill>
                          <a:schemeClr val="bg1"/>
                        </a:solidFill>
                        <a:effectLst/>
                        <a:latin typeface="+mn-lt"/>
                        <a:cs typeface="Calibri" panose="020F0502020204030204" pitchFamily="34" charset="0"/>
                      </a:endParaRPr>
                    </a:p>
                  </a:txBody>
                  <a:tcPr marL="9525" marR="9525" marT="9525" marB="0" anchor="ctr">
                    <a:solidFill>
                      <a:schemeClr val="accent2"/>
                    </a:solidFill>
                  </a:tcPr>
                </a:tc>
                <a:tc>
                  <a:txBody>
                    <a:bodyPr/>
                    <a:lstStyle/>
                    <a:p>
                      <a:pPr marL="72000" algn="l" fontAlgn="ctr"/>
                      <a:r>
                        <a:rPr lang="en-US" sz="1200" b="0" u="none" strike="noStrike" dirty="0">
                          <a:effectLst/>
                          <a:latin typeface="+mn-lt"/>
                          <a:cs typeface="Calibri" panose="020F0502020204030204" pitchFamily="34" charset="0"/>
                        </a:rPr>
                        <a:t>PD – </a:t>
                      </a:r>
                      <a:r>
                        <a:rPr lang="en-US" sz="1200" b="0" u="none" strike="noStrike" dirty="0" err="1">
                          <a:effectLst/>
                          <a:latin typeface="+mn-lt"/>
                          <a:cs typeface="Calibri" panose="020F0502020204030204" pitchFamily="34" charset="0"/>
                        </a:rPr>
                        <a:t>C</a:t>
                      </a:r>
                      <a:r>
                        <a:rPr lang="en-US" sz="1200" b="0" u="none" strike="noStrike" baseline="-25000" dirty="0" err="1">
                          <a:effectLst/>
                          <a:latin typeface="+mn-lt"/>
                          <a:cs typeface="Calibri" panose="020F0502020204030204" pitchFamily="34" charset="0"/>
                        </a:rPr>
                        <a:t>w</a:t>
                      </a:r>
                      <a:r>
                        <a:rPr lang="en-US" sz="1200" b="0" u="none" strike="noStrike" dirty="0">
                          <a:effectLst/>
                          <a:latin typeface="+mn-lt"/>
                          <a:cs typeface="Calibri" panose="020F0502020204030204" pitchFamily="34" charset="0"/>
                        </a:rPr>
                        <a:t> 32%</a:t>
                      </a:r>
                      <a:endParaRPr lang="en-US" sz="1200" b="0" i="0" u="none" strike="noStrike" dirty="0">
                        <a:solidFill>
                          <a:srgbClr val="000000"/>
                        </a:solidFill>
                        <a:effectLst/>
                        <a:latin typeface="+mn-lt"/>
                        <a:cs typeface="Calibri" panose="020F0502020204030204" pitchFamily="34" charset="0"/>
                      </a:endParaRPr>
                    </a:p>
                  </a:txBody>
                  <a:tcPr marL="9525" marR="9525" marT="9525" marB="0" anchor="ctr">
                    <a:solidFill>
                      <a:schemeClr val="accent2"/>
                    </a:solidFill>
                  </a:tcPr>
                </a:tc>
                <a:tc>
                  <a:txBody>
                    <a:bodyPr/>
                    <a:lstStyle/>
                    <a:p>
                      <a:pPr marL="72000" algn="l" fontAlgn="ctr"/>
                      <a:r>
                        <a:rPr lang="en-US" sz="1200" b="0" u="none" strike="noStrike" dirty="0">
                          <a:effectLst/>
                          <a:latin typeface="+mn-lt"/>
                          <a:cs typeface="Calibri" panose="020F0502020204030204" pitchFamily="34" charset="0"/>
                        </a:rPr>
                        <a:t>PD – </a:t>
                      </a:r>
                      <a:r>
                        <a:rPr lang="en-US" sz="1200" b="0" u="none" strike="noStrike" dirty="0" err="1">
                          <a:effectLst/>
                          <a:latin typeface="+mn-lt"/>
                          <a:cs typeface="Calibri" panose="020F0502020204030204" pitchFamily="34" charset="0"/>
                        </a:rPr>
                        <a:t>C</a:t>
                      </a:r>
                      <a:r>
                        <a:rPr lang="en-US" sz="1200" b="0" u="none" strike="noStrike" baseline="-25000" dirty="0" err="1">
                          <a:effectLst/>
                          <a:latin typeface="+mn-lt"/>
                          <a:cs typeface="Calibri" panose="020F0502020204030204" pitchFamily="34" charset="0"/>
                        </a:rPr>
                        <a:t>w</a:t>
                      </a:r>
                      <a:r>
                        <a:rPr lang="en-US" sz="1200" b="0" u="none" strike="noStrike" dirty="0">
                          <a:effectLst/>
                          <a:latin typeface="+mn-lt"/>
                          <a:cs typeface="Calibri" panose="020F0502020204030204" pitchFamily="34" charset="0"/>
                        </a:rPr>
                        <a:t> 65%</a:t>
                      </a:r>
                      <a:endParaRPr lang="en-US" sz="1200" b="0" i="0" u="none" strike="noStrike" dirty="0">
                        <a:solidFill>
                          <a:srgbClr val="000000"/>
                        </a:solidFill>
                        <a:effectLst/>
                        <a:latin typeface="+mn-lt"/>
                        <a:cs typeface="Calibri" panose="020F0502020204030204" pitchFamily="34" charset="0"/>
                      </a:endParaRPr>
                    </a:p>
                  </a:txBody>
                  <a:tcPr marL="9525" marR="9525" marT="9525" marB="0" anchor="ctr">
                    <a:solidFill>
                      <a:schemeClr val="accent2"/>
                    </a:solidFill>
                  </a:tcPr>
                </a:tc>
                <a:extLst>
                  <a:ext uri="{0D108BD9-81ED-4DB2-BD59-A6C34878D82A}">
                    <a16:rowId xmlns:a16="http://schemas.microsoft.com/office/drawing/2014/main" val="1119019345"/>
                  </a:ext>
                </a:extLst>
              </a:tr>
              <a:tr h="370840">
                <a:tc>
                  <a:txBody>
                    <a:bodyPr/>
                    <a:lstStyle/>
                    <a:p>
                      <a:pPr marL="72000" algn="l" fontAlgn="b"/>
                      <a:r>
                        <a:rPr lang="en-US" sz="1200" u="none" strike="noStrike" dirty="0">
                          <a:effectLst/>
                          <a:latin typeface="+mn-lt"/>
                          <a:cs typeface="Calibri" panose="020F0502020204030204" pitchFamily="34" charset="0"/>
                        </a:rPr>
                        <a:t> Pump configuration</a:t>
                      </a:r>
                      <a:endParaRPr lang="en-US" sz="1200" b="0" i="0" u="none" strike="noStrike" dirty="0">
                        <a:solidFill>
                          <a:srgbClr val="000000"/>
                        </a:solidFill>
                        <a:effectLst/>
                        <a:latin typeface="+mn-lt"/>
                        <a:cs typeface="Calibri" panose="020F0502020204030204" pitchFamily="34" charset="0"/>
                      </a:endParaRPr>
                    </a:p>
                  </a:txBody>
                  <a:tcPr marL="9525" marR="9525" marT="9525" marB="0" anchor="ctr">
                    <a:noFill/>
                  </a:tcPr>
                </a:tc>
                <a:tc>
                  <a:txBody>
                    <a:bodyPr/>
                    <a:lstStyle/>
                    <a:p>
                      <a:pPr marL="72000" algn="l" fontAlgn="ctr"/>
                      <a:r>
                        <a:rPr lang="en-NL" sz="1200" u="none" strike="noStrike" dirty="0">
                          <a:effectLst/>
                          <a:latin typeface="+mn-lt"/>
                          <a:cs typeface="Calibri" panose="020F0502020204030204" pitchFamily="34" charset="0"/>
                        </a:rPr>
                        <a:t>4 + 1</a:t>
                      </a:r>
                      <a:endParaRPr lang="en-NL" sz="1200" b="0" i="0" u="none" strike="noStrike" dirty="0">
                        <a:solidFill>
                          <a:srgbClr val="000000"/>
                        </a:solidFill>
                        <a:effectLst/>
                        <a:latin typeface="+mn-lt"/>
                        <a:cs typeface="Calibri" panose="020F0502020204030204" pitchFamily="34" charset="0"/>
                      </a:endParaRPr>
                    </a:p>
                  </a:txBody>
                  <a:tcPr marL="9525" marR="9525" marT="9525" marB="0" anchor="ctr">
                    <a:noFill/>
                  </a:tcPr>
                </a:tc>
                <a:tc>
                  <a:txBody>
                    <a:bodyPr/>
                    <a:lstStyle/>
                    <a:p>
                      <a:pPr marL="72000" algn="l" fontAlgn="ctr"/>
                      <a:r>
                        <a:rPr lang="en-NL" sz="1200" u="none" strike="noStrike" dirty="0">
                          <a:effectLst/>
                          <a:latin typeface="+mn-lt"/>
                          <a:cs typeface="Calibri" panose="020F0502020204030204" pitchFamily="34" charset="0"/>
                        </a:rPr>
                        <a:t>2 + 1</a:t>
                      </a:r>
                      <a:endParaRPr lang="en-NL" sz="1200" b="0" i="0" u="none" strike="noStrike" dirty="0">
                        <a:solidFill>
                          <a:srgbClr val="000000"/>
                        </a:solidFill>
                        <a:effectLst/>
                        <a:latin typeface="+mn-lt"/>
                        <a:cs typeface="Calibri" panose="020F0502020204030204" pitchFamily="34" charset="0"/>
                      </a:endParaRPr>
                    </a:p>
                  </a:txBody>
                  <a:tcPr marL="9525" marR="9525" marT="9525" marB="0" anchor="ctr">
                    <a:noFill/>
                  </a:tcPr>
                </a:tc>
                <a:extLst>
                  <a:ext uri="{0D108BD9-81ED-4DB2-BD59-A6C34878D82A}">
                    <a16:rowId xmlns:a16="http://schemas.microsoft.com/office/drawing/2014/main" val="3343683477"/>
                  </a:ext>
                </a:extLst>
              </a:tr>
              <a:tr h="370840">
                <a:tc>
                  <a:txBody>
                    <a:bodyPr/>
                    <a:lstStyle/>
                    <a:p>
                      <a:pPr marL="0" algn="l" fontAlgn="ctr"/>
                      <a:r>
                        <a:rPr lang="en-US" sz="1200" u="none" strike="noStrike" dirty="0">
                          <a:effectLst/>
                          <a:latin typeface="+mn-lt"/>
                          <a:cs typeface="Calibri" panose="020F0502020204030204" pitchFamily="34" charset="0"/>
                        </a:rPr>
                        <a:t>Total CAPEX*</a:t>
                      </a:r>
                      <a:endParaRPr lang="en-US" sz="1200" b="0" i="0" u="none" strike="noStrike" dirty="0">
                        <a:solidFill>
                          <a:srgbClr val="000000"/>
                        </a:solidFill>
                        <a:effectLst/>
                        <a:latin typeface="+mn-lt"/>
                        <a:cs typeface="Calibri" panose="020F0502020204030204" pitchFamily="34" charset="0"/>
                      </a:endParaRPr>
                    </a:p>
                  </a:txBody>
                  <a:tcPr marL="85725" marR="9525" marT="9525" marB="0" anchor="ctr">
                    <a:noFill/>
                  </a:tcPr>
                </a:tc>
                <a:tc>
                  <a:txBody>
                    <a:bodyPr/>
                    <a:lstStyle/>
                    <a:p>
                      <a:pPr marL="0" algn="l" fontAlgn="b"/>
                      <a:r>
                        <a:rPr lang="en-NL" sz="1200" u="none" strike="noStrike" dirty="0">
                          <a:effectLst/>
                          <a:latin typeface="+mn-lt"/>
                          <a:cs typeface="Calibri" panose="020F0502020204030204" pitchFamily="34" charset="0"/>
                        </a:rPr>
                        <a:t> </a:t>
                      </a:r>
                      <a:r>
                        <a:rPr lang="en-US" sz="1200" u="none" strike="noStrike" dirty="0">
                          <a:effectLst/>
                          <a:latin typeface="+mn-lt"/>
                          <a:cs typeface="Calibri" panose="020F0502020204030204" pitchFamily="34" charset="0"/>
                        </a:rPr>
                        <a:t>Circa US$20M</a:t>
                      </a:r>
                      <a:endParaRPr lang="en-NL" sz="1200" b="0" i="0" u="none" strike="noStrike" dirty="0">
                        <a:solidFill>
                          <a:srgbClr val="000000"/>
                        </a:solidFill>
                        <a:effectLst/>
                        <a:latin typeface="+mn-lt"/>
                        <a:cs typeface="Calibri" panose="020F0502020204030204" pitchFamily="34" charset="0"/>
                      </a:endParaRPr>
                    </a:p>
                  </a:txBody>
                  <a:tcPr marL="9525" marR="9525" marT="9525" marB="0" anchor="ctr">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NL" sz="1200" u="none" strike="noStrike" dirty="0">
                          <a:effectLst/>
                          <a:latin typeface="+mn-lt"/>
                          <a:cs typeface="Calibri" panose="020F0502020204030204" pitchFamily="34" charset="0"/>
                        </a:rPr>
                        <a:t>  </a:t>
                      </a:r>
                      <a:r>
                        <a:rPr lang="en-US" sz="1200" u="none" strike="noStrike" dirty="0">
                          <a:effectLst/>
                          <a:latin typeface="+mn-lt"/>
                          <a:cs typeface="Calibri" panose="020F0502020204030204" pitchFamily="34" charset="0"/>
                        </a:rPr>
                        <a:t>Circa US$50M</a:t>
                      </a:r>
                      <a:endParaRPr lang="en-NL" sz="1200" b="0" i="0" u="none" strike="noStrike" dirty="0">
                        <a:solidFill>
                          <a:srgbClr val="000000"/>
                        </a:solidFill>
                        <a:effectLst/>
                        <a:latin typeface="+mn-lt"/>
                        <a:cs typeface="Calibri" panose="020F0502020204030204" pitchFamily="34" charset="0"/>
                      </a:endParaRPr>
                    </a:p>
                  </a:txBody>
                  <a:tcPr marL="9525" marR="9525" marT="9525" marB="0" anchor="ctr">
                    <a:noFill/>
                  </a:tcPr>
                </a:tc>
                <a:extLst>
                  <a:ext uri="{0D108BD9-81ED-4DB2-BD59-A6C34878D82A}">
                    <a16:rowId xmlns:a16="http://schemas.microsoft.com/office/drawing/2014/main" val="3478539190"/>
                  </a:ext>
                </a:extLst>
              </a:tr>
            </a:tbl>
          </a:graphicData>
        </a:graphic>
      </p:graphicFrame>
      <p:sp>
        <p:nvSpPr>
          <p:cNvPr id="9" name="TextBox 8">
            <a:extLst>
              <a:ext uri="{FF2B5EF4-FFF2-40B4-BE49-F238E27FC236}">
                <a16:creationId xmlns:a16="http://schemas.microsoft.com/office/drawing/2014/main" id="{D5BAE612-C66C-DEA9-4F88-735B3E618D5B}"/>
              </a:ext>
            </a:extLst>
          </p:cNvPr>
          <p:cNvSpPr txBox="1"/>
          <p:nvPr/>
        </p:nvSpPr>
        <p:spPr>
          <a:xfrm>
            <a:off x="621505" y="3690370"/>
            <a:ext cx="6120000" cy="1400383"/>
          </a:xfrm>
          <a:prstGeom prst="rect">
            <a:avLst/>
          </a:prstGeom>
          <a:noFill/>
        </p:spPr>
        <p:txBody>
          <a:bodyPr wrap="square">
            <a:spAutoFit/>
          </a:bodyPr>
          <a:lstStyle/>
          <a:p>
            <a:pPr algn="l">
              <a:spcBef>
                <a:spcPts val="600"/>
              </a:spcBef>
            </a:pPr>
            <a:r>
              <a:rPr lang="en-GB" sz="1400" b="1" dirty="0">
                <a:solidFill>
                  <a:schemeClr val="accent2"/>
                </a:solidFill>
              </a:rPr>
              <a:t>PAYBACK</a:t>
            </a:r>
          </a:p>
          <a:p>
            <a:pPr marL="285750" lvl="1" indent="-285750">
              <a:spcBef>
                <a:spcPts val="600"/>
              </a:spcBef>
              <a:spcAft>
                <a:spcPts val="600"/>
              </a:spcAft>
              <a:buFont typeface="Wingdings" panose="05000000000000000000" pitchFamily="2" charset="2"/>
              <a:buChar char="Ø"/>
            </a:pPr>
            <a:r>
              <a:rPr lang="en-GB" sz="1400" dirty="0"/>
              <a:t>In the first scenario, despite optimised pumping efficiency, the payback period is approximately 8 years. </a:t>
            </a:r>
          </a:p>
          <a:p>
            <a:pPr marL="285750" lvl="1" indent="-285750">
              <a:spcBef>
                <a:spcPts val="600"/>
              </a:spcBef>
              <a:spcAft>
                <a:spcPts val="600"/>
              </a:spcAft>
              <a:buFont typeface="Wingdings" panose="05000000000000000000" pitchFamily="2" charset="2"/>
              <a:buChar char="Ø"/>
            </a:pPr>
            <a:r>
              <a:rPr lang="en-GB" sz="1400" dirty="0"/>
              <a:t>However, due to lower operational costs in the second scenario, the payback period is reduced to approximately 5 years.</a:t>
            </a:r>
          </a:p>
        </p:txBody>
      </p:sp>
    </p:spTree>
    <p:extLst>
      <p:ext uri="{BB962C8B-B14F-4D97-AF65-F5344CB8AC3E}">
        <p14:creationId xmlns:p14="http://schemas.microsoft.com/office/powerpoint/2010/main" val="6828956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41272-6FBE-88B4-29BD-C5670BC51B1A}"/>
              </a:ext>
            </a:extLst>
          </p:cNvPr>
          <p:cNvSpPr>
            <a:spLocks noGrp="1"/>
          </p:cNvSpPr>
          <p:nvPr>
            <p:ph type="title"/>
          </p:nvPr>
        </p:nvSpPr>
        <p:spPr/>
        <p:txBody>
          <a:bodyPr/>
          <a:lstStyle/>
          <a:p>
            <a:r>
              <a:rPr lang="en-US" dirty="0"/>
              <a:t>SENSITIVITY </a:t>
            </a:r>
            <a:endParaRPr lang="en-GB" dirty="0"/>
          </a:p>
        </p:txBody>
      </p:sp>
      <p:graphicFrame>
        <p:nvGraphicFramePr>
          <p:cNvPr id="6" name="Chart 5">
            <a:extLst>
              <a:ext uri="{FF2B5EF4-FFF2-40B4-BE49-F238E27FC236}">
                <a16:creationId xmlns:a16="http://schemas.microsoft.com/office/drawing/2014/main" id="{B205B6F5-1933-8603-6933-F4B229C2E97C}"/>
              </a:ext>
            </a:extLst>
          </p:cNvPr>
          <p:cNvGraphicFramePr>
            <a:graphicFrameLocks/>
          </p:cNvGraphicFramePr>
          <p:nvPr>
            <p:extLst>
              <p:ext uri="{D42A27DB-BD31-4B8C-83A1-F6EECF244321}">
                <p14:modId xmlns:p14="http://schemas.microsoft.com/office/powerpoint/2010/main" val="653479161"/>
              </p:ext>
            </p:extLst>
          </p:nvPr>
        </p:nvGraphicFramePr>
        <p:xfrm>
          <a:off x="337840" y="1002054"/>
          <a:ext cx="6097684" cy="4947333"/>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0C755910-CAB9-61E7-E3E5-0DE956240A63}"/>
              </a:ext>
            </a:extLst>
          </p:cNvPr>
          <p:cNvSpPr txBox="1"/>
          <p:nvPr/>
        </p:nvSpPr>
        <p:spPr>
          <a:xfrm>
            <a:off x="6575896" y="1286564"/>
            <a:ext cx="4756827" cy="2631490"/>
          </a:xfrm>
          <a:prstGeom prst="rect">
            <a:avLst/>
          </a:prstGeom>
          <a:noFill/>
        </p:spPr>
        <p:txBody>
          <a:bodyPr wrap="square">
            <a:spAutoFit/>
          </a:bodyPr>
          <a:lstStyle/>
          <a:p>
            <a:pPr lvl="0"/>
            <a:r>
              <a:rPr lang="en-US" sz="1400" b="1" dirty="0">
                <a:solidFill>
                  <a:schemeClr val="accent2"/>
                </a:solidFill>
              </a:rPr>
              <a:t>IMPACT OF COSTS VARIATIONS</a:t>
            </a:r>
          </a:p>
          <a:p>
            <a:pPr marL="285750" lvl="1" indent="-285750">
              <a:spcBef>
                <a:spcPts val="600"/>
              </a:spcBef>
              <a:spcAft>
                <a:spcPts val="600"/>
              </a:spcAft>
              <a:buFont typeface="Wingdings" panose="05000000000000000000" pitchFamily="2" charset="2"/>
              <a:buChar char="Ø"/>
            </a:pPr>
            <a:r>
              <a:rPr lang="en-GB" sz="1400" dirty="0"/>
              <a:t>Enhanced water recovery significantly boosts investment break-even, especially if water's future value rises.</a:t>
            </a:r>
          </a:p>
          <a:p>
            <a:pPr marL="285750" lvl="1" indent="-285750">
              <a:spcBef>
                <a:spcPts val="600"/>
              </a:spcBef>
              <a:spcAft>
                <a:spcPts val="600"/>
              </a:spcAft>
              <a:buFont typeface="Wingdings" panose="05000000000000000000" pitchFamily="2" charset="2"/>
              <a:buChar char="Ø"/>
            </a:pPr>
            <a:r>
              <a:rPr lang="en-GB" sz="1400" dirty="0"/>
              <a:t>Rising power costs rank second in impact on achieving break-even for upgraded tailings pumping investments.</a:t>
            </a:r>
          </a:p>
          <a:p>
            <a:pPr marL="285750" lvl="1" indent="-285750">
              <a:spcBef>
                <a:spcPts val="600"/>
              </a:spcBef>
              <a:spcAft>
                <a:spcPts val="600"/>
              </a:spcAft>
              <a:buFont typeface="Wingdings" panose="05000000000000000000" pitchFamily="2" charset="2"/>
              <a:buChar char="Ø"/>
            </a:pPr>
            <a:r>
              <a:rPr lang="en-GB" sz="1400" dirty="0"/>
              <a:t>Contrary to common belief, carbon taxes or levies have minimal influence on the feasibility of sustainable investments.</a:t>
            </a:r>
          </a:p>
        </p:txBody>
      </p:sp>
    </p:spTree>
    <p:extLst>
      <p:ext uri="{BB962C8B-B14F-4D97-AF65-F5344CB8AC3E}">
        <p14:creationId xmlns:p14="http://schemas.microsoft.com/office/powerpoint/2010/main" val="18284338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8C05A-3F75-4F88-9B84-C597A829736A}"/>
              </a:ext>
            </a:extLst>
          </p:cNvPr>
          <p:cNvSpPr>
            <a:spLocks noGrp="1"/>
          </p:cNvSpPr>
          <p:nvPr>
            <p:ph type="title"/>
          </p:nvPr>
        </p:nvSpPr>
        <p:spPr>
          <a:xfrm>
            <a:off x="621507" y="442686"/>
            <a:ext cx="9000000" cy="365760"/>
          </a:xfrm>
        </p:spPr>
        <p:txBody>
          <a:bodyPr/>
          <a:lstStyle/>
          <a:p>
            <a:r>
              <a:rPr lang="en-GB" dirty="0"/>
              <a:t>CONCLUSIONS</a:t>
            </a:r>
          </a:p>
        </p:txBody>
      </p:sp>
      <p:sp>
        <p:nvSpPr>
          <p:cNvPr id="5" name="Content Placeholder 3">
            <a:extLst>
              <a:ext uri="{FF2B5EF4-FFF2-40B4-BE49-F238E27FC236}">
                <a16:creationId xmlns:a16="http://schemas.microsoft.com/office/drawing/2014/main" id="{4D9B7161-1970-4A21-BE01-01AE545507F9}"/>
              </a:ext>
            </a:extLst>
          </p:cNvPr>
          <p:cNvSpPr>
            <a:spLocks noGrp="1"/>
          </p:cNvSpPr>
          <p:nvPr>
            <p:ph sz="half" idx="2"/>
          </p:nvPr>
        </p:nvSpPr>
        <p:spPr>
          <a:xfrm>
            <a:off x="621507" y="1200553"/>
            <a:ext cx="9970293" cy="4775702"/>
          </a:xfrm>
        </p:spPr>
        <p:txBody>
          <a:bodyPr vert="horz" lIns="0" tIns="0" rIns="0" bIns="0" rtlCol="0" anchor="t">
            <a:noAutofit/>
          </a:bodyPr>
          <a:lstStyle/>
          <a:p>
            <a:r>
              <a:rPr lang="en-US" sz="1400" dirty="0"/>
              <a:t>KEY CONCLUSIONS:</a:t>
            </a:r>
          </a:p>
          <a:p>
            <a:pPr marL="285750" lvl="1" indent="-285750">
              <a:spcBef>
                <a:spcPts val="600"/>
              </a:spcBef>
              <a:spcAft>
                <a:spcPts val="600"/>
              </a:spcAft>
              <a:buFont typeface="Wingdings" panose="05000000000000000000" pitchFamily="2" charset="2"/>
              <a:buChar char="Ø"/>
            </a:pPr>
            <a:r>
              <a:rPr lang="en-GB" sz="1400" dirty="0">
                <a:solidFill>
                  <a:schemeClr val="tx1"/>
                </a:solidFill>
              </a:rPr>
              <a:t>Upgrading the pumping technology reduces absorbed power and emissions. </a:t>
            </a:r>
          </a:p>
          <a:p>
            <a:pPr marL="285750" lvl="1" indent="-285750">
              <a:spcBef>
                <a:spcPts val="600"/>
              </a:spcBef>
              <a:spcAft>
                <a:spcPts val="600"/>
              </a:spcAft>
              <a:buFont typeface="Wingdings" panose="05000000000000000000" pitchFamily="2" charset="2"/>
              <a:buChar char="Ø"/>
            </a:pPr>
            <a:r>
              <a:rPr lang="en-GB" sz="1400" dirty="0">
                <a:solidFill>
                  <a:schemeClr val="tx1"/>
                </a:solidFill>
              </a:rPr>
              <a:t>Increasing the solids concentration of the tailings maximises pumping efficiency, thereby decreasing absorbed power and emissions. </a:t>
            </a:r>
          </a:p>
          <a:p>
            <a:pPr marL="285750" lvl="1" indent="-285750">
              <a:spcBef>
                <a:spcPts val="600"/>
              </a:spcBef>
              <a:spcAft>
                <a:spcPts val="600"/>
              </a:spcAft>
              <a:buFont typeface="Wingdings" panose="05000000000000000000" pitchFamily="2" charset="2"/>
              <a:buChar char="Ø"/>
            </a:pPr>
            <a:r>
              <a:rPr lang="en-GB" sz="1400" dirty="0">
                <a:solidFill>
                  <a:schemeClr val="tx1"/>
                </a:solidFill>
              </a:rPr>
              <a:t>Conventional tailings deposition is most sensitive to increases in power costs. </a:t>
            </a:r>
          </a:p>
          <a:p>
            <a:pPr marL="285750" lvl="1" indent="-285750">
              <a:spcBef>
                <a:spcPts val="600"/>
              </a:spcBef>
              <a:spcAft>
                <a:spcPts val="600"/>
              </a:spcAft>
              <a:buFont typeface="Wingdings" panose="05000000000000000000" pitchFamily="2" charset="2"/>
              <a:buChar char="Ø"/>
            </a:pPr>
            <a:r>
              <a:rPr lang="en-GB" sz="1400" dirty="0">
                <a:solidFill>
                  <a:schemeClr val="tx1"/>
                </a:solidFill>
              </a:rPr>
              <a:t>Thickened/paste tailings reduce sensitivity to power costs. Projected future water costs have the greatest impact on the feasibility of thickened/paste tailings. </a:t>
            </a:r>
          </a:p>
          <a:p>
            <a:pPr marL="285750" lvl="1" indent="-285750">
              <a:spcBef>
                <a:spcPts val="600"/>
              </a:spcBef>
              <a:spcAft>
                <a:spcPts val="600"/>
              </a:spcAft>
              <a:buFont typeface="Wingdings" panose="05000000000000000000" pitchFamily="2" charset="2"/>
              <a:buChar char="Ø"/>
            </a:pPr>
            <a:r>
              <a:rPr lang="en-GB" sz="1400" dirty="0">
                <a:solidFill>
                  <a:schemeClr val="tx1"/>
                </a:solidFill>
              </a:rPr>
              <a:t>Maximum results in future-proofing tailings handling systems are achieved by an integral approach, upgrading both pumping and dewatering.</a:t>
            </a:r>
          </a:p>
          <a:p>
            <a:pPr lvl="1">
              <a:spcBef>
                <a:spcPts val="600"/>
              </a:spcBef>
              <a:spcAft>
                <a:spcPts val="600"/>
              </a:spcAft>
            </a:pPr>
            <a:r>
              <a:rPr lang="en-GB" sz="1400" b="1" dirty="0">
                <a:solidFill>
                  <a:schemeClr val="tx1"/>
                </a:solidFill>
              </a:rPr>
              <a:t>Note</a:t>
            </a:r>
            <a:r>
              <a:rPr lang="en-GB" sz="1400" dirty="0">
                <a:solidFill>
                  <a:schemeClr val="tx1"/>
                </a:solidFill>
              </a:rPr>
              <a:t>: Each site will have its own specific tailings characteristics and requirements. A site-specific assessment will identify which solution is best for the specific application.</a:t>
            </a:r>
          </a:p>
          <a:p>
            <a:pPr marL="285750" lvl="1" indent="-285750">
              <a:spcBef>
                <a:spcPts val="600"/>
              </a:spcBef>
              <a:spcAft>
                <a:spcPts val="600"/>
              </a:spcAft>
              <a:buFont typeface="Wingdings" panose="05000000000000000000" pitchFamily="2" charset="2"/>
              <a:buChar char="Ø"/>
            </a:pPr>
            <a:endParaRPr lang="en-US" sz="1400" dirty="0">
              <a:solidFill>
                <a:schemeClr val="tx1"/>
              </a:solidFill>
            </a:endParaRPr>
          </a:p>
          <a:p>
            <a:pPr marL="285750" lvl="1" indent="-285750">
              <a:spcBef>
                <a:spcPts val="600"/>
              </a:spcBef>
              <a:spcAft>
                <a:spcPts val="600"/>
              </a:spcAft>
              <a:buFont typeface="Wingdings" panose="05000000000000000000" pitchFamily="2" charset="2"/>
              <a:buChar char="Ø"/>
            </a:pPr>
            <a:endParaRPr lang="en-US" sz="1400" dirty="0">
              <a:solidFill>
                <a:schemeClr val="tx1"/>
              </a:solidFill>
            </a:endParaRPr>
          </a:p>
          <a:p>
            <a:pPr marL="0" lvl="2" indent="0">
              <a:buNone/>
            </a:pPr>
            <a:endParaRPr lang="en-US" sz="1800" dirty="0">
              <a:cs typeface="Arial"/>
            </a:endParaRPr>
          </a:p>
          <a:p>
            <a:pPr marL="0" lvl="2" indent="0">
              <a:buNone/>
            </a:pPr>
            <a:endParaRPr lang="en-US" sz="1800" dirty="0"/>
          </a:p>
        </p:txBody>
      </p:sp>
    </p:spTree>
    <p:extLst>
      <p:ext uri="{BB962C8B-B14F-4D97-AF65-F5344CB8AC3E}">
        <p14:creationId xmlns:p14="http://schemas.microsoft.com/office/powerpoint/2010/main" val="32331699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B610E7EB-B88C-4A3B-9FF1-23050AEA26D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p:blipFill>
        <p:spPr>
          <a:xfrm>
            <a:off x="232275" y="250278"/>
            <a:ext cx="11727450" cy="5875200"/>
          </a:xfrm>
        </p:spPr>
      </p:pic>
      <p:sp>
        <p:nvSpPr>
          <p:cNvPr id="5" name="Title 4">
            <a:extLst>
              <a:ext uri="{FF2B5EF4-FFF2-40B4-BE49-F238E27FC236}">
                <a16:creationId xmlns:a16="http://schemas.microsoft.com/office/drawing/2014/main" id="{E1998BAF-6B83-49ED-847F-C355F049EC2B}"/>
              </a:ext>
            </a:extLst>
          </p:cNvPr>
          <p:cNvSpPr>
            <a:spLocks noGrp="1"/>
          </p:cNvSpPr>
          <p:nvPr>
            <p:ph type="ctrTitle"/>
          </p:nvPr>
        </p:nvSpPr>
        <p:spPr/>
        <p:txBody>
          <a:bodyPr>
            <a:normAutofit/>
          </a:bodyPr>
          <a:lstStyle/>
          <a:p>
            <a:r>
              <a:rPr lang="en-AU" dirty="0"/>
              <a:t>Questions?</a:t>
            </a:r>
          </a:p>
        </p:txBody>
      </p:sp>
      <p:sp>
        <p:nvSpPr>
          <p:cNvPr id="2" name="Subtitle 1">
            <a:extLst>
              <a:ext uri="{FF2B5EF4-FFF2-40B4-BE49-F238E27FC236}">
                <a16:creationId xmlns:a16="http://schemas.microsoft.com/office/drawing/2014/main" id="{69860D39-F3FE-402D-AA0D-9AE3EC32611C}"/>
              </a:ext>
            </a:extLst>
          </p:cNvPr>
          <p:cNvSpPr>
            <a:spLocks noGrp="1"/>
          </p:cNvSpPr>
          <p:nvPr>
            <p:ph type="subTitle" idx="1"/>
          </p:nvPr>
        </p:nvSpPr>
        <p:spPr>
          <a:xfrm>
            <a:off x="766187" y="4430313"/>
            <a:ext cx="7446724" cy="1075137"/>
          </a:xfrm>
        </p:spPr>
        <p:txBody>
          <a:bodyPr/>
          <a:lstStyle/>
          <a:p>
            <a:r>
              <a:rPr lang="en-AU" dirty="0">
                <a:solidFill>
                  <a:schemeClr val="bg2"/>
                </a:solidFill>
                <a:hlinkClick r:id="rId3">
                  <a:extLst>
                    <a:ext uri="{A12FA001-AC4F-418D-AE19-62706E023703}">
                      <ahyp:hlinkClr xmlns:ahyp="http://schemas.microsoft.com/office/drawing/2018/hyperlinkcolor" val="tx"/>
                    </a:ext>
                  </a:extLst>
                </a:hlinkClick>
              </a:rPr>
              <a:t>Job.Kruyswijk@mail.weir</a:t>
            </a:r>
            <a:endParaRPr lang="en-AU" dirty="0">
              <a:solidFill>
                <a:schemeClr val="bg2"/>
              </a:solidFill>
            </a:endParaRPr>
          </a:p>
          <a:p>
            <a:r>
              <a:rPr lang="en-AU" dirty="0">
                <a:solidFill>
                  <a:schemeClr val="bg2"/>
                </a:solidFill>
                <a:hlinkClick r:id="rId4">
                  <a:extLst>
                    <a:ext uri="{A12FA001-AC4F-418D-AE19-62706E023703}">
                      <ahyp:hlinkClr xmlns:ahyp="http://schemas.microsoft.com/office/drawing/2018/hyperlinkcolor" val="tx"/>
                    </a:ext>
                  </a:extLst>
                </a:hlinkClick>
              </a:rPr>
              <a:t>Erik.Vlot@mail.weir</a:t>
            </a:r>
            <a:endParaRPr lang="en-AU" dirty="0">
              <a:solidFill>
                <a:schemeClr val="bg2"/>
              </a:solidFill>
            </a:endParaRPr>
          </a:p>
          <a:p>
            <a:endParaRPr lang="en-AU" dirty="0"/>
          </a:p>
        </p:txBody>
      </p:sp>
    </p:spTree>
    <p:extLst>
      <p:ext uri="{BB962C8B-B14F-4D97-AF65-F5344CB8AC3E}">
        <p14:creationId xmlns:p14="http://schemas.microsoft.com/office/powerpoint/2010/main" val="3110763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3583051-AF17-48E8-926D-A80123BC9851}"/>
              </a:ext>
            </a:extLst>
          </p:cNvPr>
          <p:cNvSpPr>
            <a:spLocks noGrp="1"/>
          </p:cNvSpPr>
          <p:nvPr>
            <p:ph sz="half" idx="2"/>
          </p:nvPr>
        </p:nvSpPr>
        <p:spPr/>
        <p:txBody>
          <a:bodyPr/>
          <a:lstStyle/>
          <a:p>
            <a:r>
              <a:rPr lang="en-AU" dirty="0"/>
              <a:t>Forward-looking statements</a:t>
            </a:r>
          </a:p>
          <a:p>
            <a:pPr lvl="1"/>
            <a:r>
              <a:rPr lang="en-AU" dirty="0"/>
              <a:t>This information includes ‘forward-looking statements’. All statements other than statements of historical fact included in </a:t>
            </a:r>
            <a:r>
              <a:rPr lang="en-AU"/>
              <a:t>this presentation, including, without limitation, </a:t>
            </a:r>
            <a:r>
              <a:rPr lang="en-AU" dirty="0"/>
              <a:t>those regarding The Weir Group’s (“the Company”) </a:t>
            </a:r>
            <a:r>
              <a:rPr lang="en-AU"/>
              <a:t>financial position, business strategy, </a:t>
            </a:r>
            <a:r>
              <a:rPr lang="en-AU" dirty="0"/>
              <a:t>plans (including development plans and objectives relating to the Company’s products and services) and objectives of management for </a:t>
            </a:r>
            <a:r>
              <a:rPr lang="en-AU"/>
              <a:t>future operations, </a:t>
            </a:r>
            <a:r>
              <a:rPr lang="en-AU" dirty="0"/>
              <a:t>are forward-looking statements. These statements contain the words “</a:t>
            </a:r>
            <a:r>
              <a:rPr lang="en-AU"/>
              <a:t>anticipate”, </a:t>
            </a:r>
            <a:r>
              <a:rPr lang="en-AU" dirty="0"/>
              <a:t>“</a:t>
            </a:r>
            <a:r>
              <a:rPr lang="en-AU"/>
              <a:t>believe”, </a:t>
            </a:r>
            <a:r>
              <a:rPr lang="en-AU" dirty="0"/>
              <a:t>“</a:t>
            </a:r>
            <a:r>
              <a:rPr lang="en-AU"/>
              <a:t>intend”, </a:t>
            </a:r>
            <a:r>
              <a:rPr lang="en-AU" dirty="0"/>
              <a:t>“</a:t>
            </a:r>
            <a:r>
              <a:rPr lang="en-AU"/>
              <a:t>estimate”, </a:t>
            </a:r>
            <a:r>
              <a:rPr lang="en-AU" dirty="0"/>
              <a:t>“expect” and words of similar meaning. Such forward-looking statements involve known and </a:t>
            </a:r>
            <a:r>
              <a:rPr lang="en-AU"/>
              <a:t>unknown risks, </a:t>
            </a:r>
            <a:r>
              <a:rPr lang="en-AU" dirty="0"/>
              <a:t>uncertainties and other important factors that could cause the </a:t>
            </a:r>
            <a:r>
              <a:rPr lang="en-AU"/>
              <a:t>actual results, </a:t>
            </a:r>
            <a:r>
              <a:rPr lang="en-AU" dirty="0"/>
              <a:t>performance or achievements of the Company to be materially different from </a:t>
            </a:r>
            <a:r>
              <a:rPr lang="en-AU"/>
              <a:t>future results, </a:t>
            </a:r>
            <a:r>
              <a:rPr lang="en-AU" dirty="0"/>
              <a:t>performance or achievements expressed or implied by such forward-looking statements. Such forward-looking statements are based on numerous assumptions regarding the Company’s present and future business strategies and the environment in which the Company will operate in the future. These forward-looking statements speak only as at the date of this document. The Company expressly disclaims any obligation or undertaking to disseminate any updates or revisions to any forward-looking statements contained herein to reflect any change in the Company’s expectations with regard thereto or any change </a:t>
            </a:r>
            <a:r>
              <a:rPr lang="en-AU"/>
              <a:t>in events, </a:t>
            </a:r>
            <a:r>
              <a:rPr lang="en-AU" dirty="0"/>
              <a:t>conditions or circumstances on which any such statement is based. Past business and financial performance cannot be relied on as an indication of future performance.</a:t>
            </a:r>
          </a:p>
          <a:p>
            <a:r>
              <a:rPr lang="en-AU" dirty="0"/>
              <a:t>Copyright and confidential information</a:t>
            </a:r>
          </a:p>
          <a:p>
            <a:pPr lvl="1"/>
            <a:r>
              <a:rPr lang="en-AU" dirty="0"/>
              <a:t>This document contains information which is protected by copyright and is confidential to companies forming The Weir Group PLC. It should not </a:t>
            </a:r>
            <a:r>
              <a:rPr lang="en-AU"/>
              <a:t>be disclosed, </a:t>
            </a:r>
            <a:r>
              <a:rPr lang="en-AU" dirty="0"/>
              <a:t>in whole or </a:t>
            </a:r>
            <a:r>
              <a:rPr lang="en-AU"/>
              <a:t>in part, </a:t>
            </a:r>
            <a:r>
              <a:rPr lang="en-AU" dirty="0"/>
              <a:t>to parties other than the current recipient without the express written permission of an authorised person employed by The Weir Group PLC.</a:t>
            </a:r>
          </a:p>
          <a:p>
            <a:endParaRPr lang="en-AU" dirty="0"/>
          </a:p>
          <a:p>
            <a:pPr lvl="1"/>
            <a:endParaRPr lang="en-AU" dirty="0"/>
          </a:p>
        </p:txBody>
      </p:sp>
    </p:spTree>
    <p:extLst>
      <p:ext uri="{BB962C8B-B14F-4D97-AF65-F5344CB8AC3E}">
        <p14:creationId xmlns:p14="http://schemas.microsoft.com/office/powerpoint/2010/main" val="2160431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F52860A-D7C2-9F7F-A2E6-2A3A242650CD}"/>
              </a:ext>
            </a:extLst>
          </p:cNvPr>
          <p:cNvPicPr>
            <a:picLocks noChangeAspect="1"/>
          </p:cNvPicPr>
          <p:nvPr/>
        </p:nvPicPr>
        <p:blipFill>
          <a:blip r:embed="rId2"/>
          <a:stretch>
            <a:fillRect/>
          </a:stretch>
        </p:blipFill>
        <p:spPr>
          <a:xfrm>
            <a:off x="8958698" y="2881597"/>
            <a:ext cx="2546357" cy="2855727"/>
          </a:xfrm>
          <a:prstGeom prst="rect">
            <a:avLst/>
          </a:prstGeom>
        </p:spPr>
      </p:pic>
      <p:sp>
        <p:nvSpPr>
          <p:cNvPr id="6" name="Title 5">
            <a:extLst>
              <a:ext uri="{FF2B5EF4-FFF2-40B4-BE49-F238E27FC236}">
                <a16:creationId xmlns:a16="http://schemas.microsoft.com/office/drawing/2014/main" id="{BC252FF2-7A54-C797-1EC0-795663649E0D}"/>
              </a:ext>
            </a:extLst>
          </p:cNvPr>
          <p:cNvSpPr>
            <a:spLocks noGrp="1"/>
          </p:cNvSpPr>
          <p:nvPr>
            <p:ph type="title"/>
          </p:nvPr>
        </p:nvSpPr>
        <p:spPr/>
        <p:txBody>
          <a:bodyPr/>
          <a:lstStyle/>
          <a:p>
            <a:r>
              <a:rPr lang="en-US" dirty="0"/>
              <a:t>INTRODUCTION</a:t>
            </a:r>
            <a:endParaRPr lang="en-GB" dirty="0"/>
          </a:p>
        </p:txBody>
      </p:sp>
      <p:sp>
        <p:nvSpPr>
          <p:cNvPr id="11" name="TextBox 10">
            <a:extLst>
              <a:ext uri="{FF2B5EF4-FFF2-40B4-BE49-F238E27FC236}">
                <a16:creationId xmlns:a16="http://schemas.microsoft.com/office/drawing/2014/main" id="{096D79DA-D89E-28C6-73AC-06C810B6DF40}"/>
              </a:ext>
            </a:extLst>
          </p:cNvPr>
          <p:cNvSpPr txBox="1"/>
          <p:nvPr/>
        </p:nvSpPr>
        <p:spPr>
          <a:xfrm>
            <a:off x="621507" y="1120676"/>
            <a:ext cx="5474493" cy="3970318"/>
          </a:xfrm>
          <a:prstGeom prst="rect">
            <a:avLst/>
          </a:prstGeom>
          <a:noFill/>
        </p:spPr>
        <p:txBody>
          <a:bodyPr wrap="square">
            <a:spAutoFit/>
          </a:bodyPr>
          <a:lstStyle/>
          <a:p>
            <a:pPr>
              <a:spcBef>
                <a:spcPts val="1200"/>
              </a:spcBef>
            </a:pPr>
            <a:r>
              <a:rPr lang="en-GB" sz="1400" b="1" dirty="0">
                <a:solidFill>
                  <a:schemeClr val="accent2"/>
                </a:solidFill>
              </a:rPr>
              <a:t>SUSTAINABLE TAILINGS MANAGEMENT</a:t>
            </a:r>
          </a:p>
          <a:p>
            <a:pPr marL="360000" indent="-360000">
              <a:spcBef>
                <a:spcPts val="1200"/>
              </a:spcBef>
              <a:buFont typeface="Arial" panose="020B0604020202020204" pitchFamily="34" charset="0"/>
              <a:buChar char="•"/>
            </a:pPr>
            <a:r>
              <a:rPr lang="en-GB" sz="1400" b="1" dirty="0"/>
              <a:t>Global tailings output: </a:t>
            </a:r>
            <a:r>
              <a:rPr lang="en-GB" sz="1400" dirty="0"/>
              <a:t>mining generates 19 billion cubic meters yearly.</a:t>
            </a:r>
          </a:p>
          <a:p>
            <a:pPr marL="360000" indent="-360000">
              <a:spcBef>
                <a:spcPts val="1200"/>
              </a:spcBef>
              <a:buFont typeface="Arial" panose="020B0604020202020204" pitchFamily="34" charset="0"/>
              <a:buChar char="•"/>
            </a:pPr>
            <a:r>
              <a:rPr lang="en-GB" sz="1400" b="1" dirty="0"/>
              <a:t>Tailings management </a:t>
            </a:r>
            <a:r>
              <a:rPr lang="en-GB" sz="1400" dirty="0"/>
              <a:t>is a</a:t>
            </a:r>
            <a:r>
              <a:rPr lang="en-GB" sz="1400" b="1" dirty="0"/>
              <a:t> </a:t>
            </a:r>
            <a:r>
              <a:rPr lang="en-GB" sz="1400" dirty="0"/>
              <a:t>crucial issue after the Tailings Storage Facilities (TSFs) disasters.</a:t>
            </a:r>
          </a:p>
          <a:p>
            <a:pPr marL="360000" indent="-360000">
              <a:spcBef>
                <a:spcPts val="1200"/>
              </a:spcBef>
              <a:buFont typeface="Arial" panose="020B0604020202020204" pitchFamily="34" charset="0"/>
              <a:buChar char="•"/>
            </a:pPr>
            <a:r>
              <a:rPr lang="en-GB" sz="1400" b="1" dirty="0"/>
              <a:t>Preferred storage: </a:t>
            </a:r>
            <a:r>
              <a:rPr lang="en-GB" sz="1400" dirty="0"/>
              <a:t>focus on water conservation, stability, and low emissions.</a:t>
            </a:r>
          </a:p>
          <a:p>
            <a:pPr>
              <a:spcBef>
                <a:spcPts val="1200"/>
              </a:spcBef>
            </a:pPr>
            <a:endParaRPr lang="en-GB" sz="1400" b="1" dirty="0">
              <a:solidFill>
                <a:schemeClr val="accent2"/>
              </a:solidFill>
            </a:endParaRPr>
          </a:p>
          <a:p>
            <a:pPr>
              <a:spcBef>
                <a:spcPts val="1200"/>
              </a:spcBef>
            </a:pPr>
            <a:r>
              <a:rPr lang="en-GB" sz="1400" b="1" dirty="0">
                <a:solidFill>
                  <a:schemeClr val="accent2"/>
                </a:solidFill>
              </a:rPr>
              <a:t>MINING INDUSTRY TRANSITION</a:t>
            </a:r>
          </a:p>
          <a:p>
            <a:pPr>
              <a:spcBef>
                <a:spcPts val="1200"/>
              </a:spcBef>
            </a:pPr>
            <a:r>
              <a:rPr lang="en-GB" sz="1400" b="1" dirty="0"/>
              <a:t>Industry commitments:</a:t>
            </a:r>
          </a:p>
          <a:p>
            <a:pPr marL="285750" lvl="1" indent="-285750">
              <a:spcBef>
                <a:spcPts val="600"/>
              </a:spcBef>
              <a:buFont typeface="Wingdings" panose="05000000000000000000" pitchFamily="2" charset="2"/>
              <a:buChar char="Ø"/>
            </a:pPr>
            <a:r>
              <a:rPr lang="en-GB" sz="1400" dirty="0"/>
              <a:t>Net Zero emissions and water usage by 2050.</a:t>
            </a:r>
          </a:p>
          <a:p>
            <a:pPr marL="285750" lvl="1" indent="-285750">
              <a:spcBef>
                <a:spcPts val="600"/>
              </a:spcBef>
              <a:buFont typeface="Wingdings" panose="05000000000000000000" pitchFamily="2" charset="2"/>
              <a:buChar char="Ø"/>
            </a:pPr>
            <a:r>
              <a:rPr lang="en-GB" sz="1400" dirty="0"/>
              <a:t>Ensuring stable, non-failing TSFs for a sustainable License to Operate.</a:t>
            </a:r>
          </a:p>
        </p:txBody>
      </p:sp>
      <p:graphicFrame>
        <p:nvGraphicFramePr>
          <p:cNvPr id="16" name="Diagram 15">
            <a:extLst>
              <a:ext uri="{FF2B5EF4-FFF2-40B4-BE49-F238E27FC236}">
                <a16:creationId xmlns:a16="http://schemas.microsoft.com/office/drawing/2014/main" id="{DA244026-5F00-7F49-8676-7F503D298599}"/>
              </a:ext>
            </a:extLst>
          </p:cNvPr>
          <p:cNvGraphicFramePr>
            <a:graphicFrameLocks noChangeAspect="1"/>
          </p:cNvGraphicFramePr>
          <p:nvPr>
            <p:extLst>
              <p:ext uri="{D42A27DB-BD31-4B8C-83A1-F6EECF244321}">
                <p14:modId xmlns:p14="http://schemas.microsoft.com/office/powerpoint/2010/main" val="499445001"/>
              </p:ext>
            </p:extLst>
          </p:nvPr>
        </p:nvGraphicFramePr>
        <p:xfrm>
          <a:off x="5881991" y="1120676"/>
          <a:ext cx="4860000" cy="2948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11169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35299-CCCF-FD76-258F-D6BEFB9BD5DE}"/>
              </a:ext>
            </a:extLst>
          </p:cNvPr>
          <p:cNvSpPr>
            <a:spLocks noGrp="1"/>
          </p:cNvSpPr>
          <p:nvPr>
            <p:ph type="title"/>
          </p:nvPr>
        </p:nvSpPr>
        <p:spPr/>
        <p:txBody>
          <a:bodyPr/>
          <a:lstStyle/>
          <a:p>
            <a:r>
              <a:rPr lang="en-US" dirty="0"/>
              <a:t>CASE STUDY: INTRODUCTION</a:t>
            </a:r>
            <a:endParaRPr lang="en-GB" dirty="0"/>
          </a:p>
        </p:txBody>
      </p:sp>
      <p:pic>
        <p:nvPicPr>
          <p:cNvPr id="3" name="Picture 2">
            <a:extLst>
              <a:ext uri="{FF2B5EF4-FFF2-40B4-BE49-F238E27FC236}">
                <a16:creationId xmlns:a16="http://schemas.microsoft.com/office/drawing/2014/main" id="{B9C7E2E2-FB38-A351-0F65-4D24F9B5A3B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145" r="37514" b="2"/>
          <a:stretch/>
        </p:blipFill>
        <p:spPr>
          <a:xfrm>
            <a:off x="7715369" y="1253433"/>
            <a:ext cx="3562729" cy="4505341"/>
          </a:xfrm>
          <a:prstGeom prst="rect">
            <a:avLst/>
          </a:prstGeom>
          <a:noFill/>
        </p:spPr>
      </p:pic>
      <p:sp>
        <p:nvSpPr>
          <p:cNvPr id="6" name="TextBox 5">
            <a:extLst>
              <a:ext uri="{FF2B5EF4-FFF2-40B4-BE49-F238E27FC236}">
                <a16:creationId xmlns:a16="http://schemas.microsoft.com/office/drawing/2014/main" id="{B886D680-D752-CF35-6207-D1B383EF230B}"/>
              </a:ext>
            </a:extLst>
          </p:cNvPr>
          <p:cNvSpPr txBox="1"/>
          <p:nvPr/>
        </p:nvSpPr>
        <p:spPr>
          <a:xfrm>
            <a:off x="621506" y="1072458"/>
            <a:ext cx="6120000" cy="4370427"/>
          </a:xfrm>
          <a:prstGeom prst="rect">
            <a:avLst/>
          </a:prstGeom>
          <a:noFill/>
        </p:spPr>
        <p:txBody>
          <a:bodyPr wrap="square">
            <a:spAutoFit/>
          </a:bodyPr>
          <a:lstStyle/>
          <a:p>
            <a:pPr algn="l">
              <a:spcBef>
                <a:spcPts val="600"/>
              </a:spcBef>
            </a:pPr>
            <a:r>
              <a:rPr lang="en-GB" sz="1400" b="1" dirty="0">
                <a:solidFill>
                  <a:schemeClr val="accent2"/>
                </a:solidFill>
              </a:rPr>
              <a:t>OBJECTIVE</a:t>
            </a:r>
          </a:p>
          <a:p>
            <a:pPr marL="285750" indent="-285750" algn="l">
              <a:spcBef>
                <a:spcPts val="600"/>
              </a:spcBef>
              <a:buFont typeface="Wingdings" panose="05000000000000000000" pitchFamily="2" charset="2"/>
              <a:buChar char="Ø"/>
            </a:pPr>
            <a:r>
              <a:rPr lang="en-GB" sz="1400" dirty="0"/>
              <a:t>This case study aims to assess utility costs (water, power) and feasibility of capital investment for sustainable tailings handling, prioritising economic viability aligned with global sustainability goals. The focus is on emissions related to the tailings handling flow sheet.</a:t>
            </a:r>
          </a:p>
          <a:p>
            <a:pPr algn="l">
              <a:spcBef>
                <a:spcPts val="600"/>
              </a:spcBef>
            </a:pPr>
            <a:endParaRPr lang="en-GB" sz="1400" b="1" dirty="0">
              <a:solidFill>
                <a:schemeClr val="accent2"/>
              </a:solidFill>
            </a:endParaRPr>
          </a:p>
          <a:p>
            <a:pPr algn="l">
              <a:spcBef>
                <a:spcPts val="600"/>
              </a:spcBef>
            </a:pPr>
            <a:r>
              <a:rPr lang="en-GB" sz="1400" b="1" dirty="0">
                <a:solidFill>
                  <a:schemeClr val="accent2"/>
                </a:solidFill>
              </a:rPr>
              <a:t>METHODOLOGY</a:t>
            </a:r>
          </a:p>
          <a:p>
            <a:pPr marL="285750" lvl="1" indent="-285750">
              <a:spcBef>
                <a:spcPts val="600"/>
              </a:spcBef>
              <a:buFont typeface="Wingdings" panose="05000000000000000000" pitchFamily="2" charset="2"/>
              <a:buChar char="Ø"/>
            </a:pPr>
            <a:r>
              <a:rPr lang="en-GB" sz="1400" dirty="0"/>
              <a:t>TCO-based assessment showed a 9-year payback period, deemed unfavourable.</a:t>
            </a:r>
          </a:p>
          <a:p>
            <a:pPr marL="285750" lvl="1" indent="-285750">
              <a:spcBef>
                <a:spcPts val="600"/>
              </a:spcBef>
              <a:buFont typeface="Wingdings" panose="05000000000000000000" pitchFamily="2" charset="2"/>
              <a:buChar char="Ø"/>
            </a:pPr>
            <a:r>
              <a:rPr lang="en-GB" sz="1400" dirty="0"/>
              <a:t>New approach considered future-proofing against carbon tax by upgrading pumping technology.</a:t>
            </a:r>
          </a:p>
          <a:p>
            <a:pPr marL="285750" lvl="1" indent="-285750">
              <a:spcBef>
                <a:spcPts val="600"/>
              </a:spcBef>
              <a:buFont typeface="Wingdings" panose="05000000000000000000" pitchFamily="2" charset="2"/>
              <a:buChar char="Ø"/>
            </a:pPr>
            <a:r>
              <a:rPr lang="en-GB" sz="1400" dirty="0"/>
              <a:t>Methodology: model current and upgraded scenarios, assess capital costs, evaluate differences in power and water consumption.</a:t>
            </a:r>
          </a:p>
          <a:p>
            <a:pPr marL="285750" lvl="1" indent="-285750">
              <a:spcBef>
                <a:spcPts val="600"/>
              </a:spcBef>
              <a:buFont typeface="Wingdings" panose="05000000000000000000" pitchFamily="2" charset="2"/>
              <a:buChar char="Ø"/>
            </a:pPr>
            <a:r>
              <a:rPr lang="en-GB" sz="1400" dirty="0"/>
              <a:t>Also assess reduction in power and water costs, potential carbon tax reduction.</a:t>
            </a:r>
          </a:p>
          <a:p>
            <a:pPr marL="285750" lvl="1" indent="-285750">
              <a:spcBef>
                <a:spcPts val="600"/>
              </a:spcBef>
              <a:buFont typeface="Wingdings" panose="05000000000000000000" pitchFamily="2" charset="2"/>
              <a:buChar char="Ø"/>
            </a:pPr>
            <a:r>
              <a:rPr lang="en-GB" sz="1400" dirty="0"/>
              <a:t>Sensitivity analysis on payback period for variations in carbon tax, power, and water costs.</a:t>
            </a:r>
          </a:p>
        </p:txBody>
      </p:sp>
    </p:spTree>
    <p:extLst>
      <p:ext uri="{BB962C8B-B14F-4D97-AF65-F5344CB8AC3E}">
        <p14:creationId xmlns:p14="http://schemas.microsoft.com/office/powerpoint/2010/main" val="3731654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35299-CCCF-FD76-258F-D6BEFB9BD5DE}"/>
              </a:ext>
            </a:extLst>
          </p:cNvPr>
          <p:cNvSpPr>
            <a:spLocks noGrp="1"/>
          </p:cNvSpPr>
          <p:nvPr>
            <p:ph type="title"/>
          </p:nvPr>
        </p:nvSpPr>
        <p:spPr/>
        <p:txBody>
          <a:bodyPr/>
          <a:lstStyle/>
          <a:p>
            <a:r>
              <a:rPr lang="en-US" dirty="0"/>
              <a:t>CASE STUDY: BACKGROUND AND ALTERNATIVES</a:t>
            </a:r>
            <a:endParaRPr lang="en-GB" dirty="0"/>
          </a:p>
        </p:txBody>
      </p:sp>
      <p:sp>
        <p:nvSpPr>
          <p:cNvPr id="9" name="TextBox 8">
            <a:extLst>
              <a:ext uri="{FF2B5EF4-FFF2-40B4-BE49-F238E27FC236}">
                <a16:creationId xmlns:a16="http://schemas.microsoft.com/office/drawing/2014/main" id="{4E19A04D-CB38-63D7-6DD2-E91F331731C3}"/>
              </a:ext>
            </a:extLst>
          </p:cNvPr>
          <p:cNvSpPr txBox="1"/>
          <p:nvPr/>
        </p:nvSpPr>
        <p:spPr>
          <a:xfrm>
            <a:off x="621507" y="1072457"/>
            <a:ext cx="6120000" cy="4601260"/>
          </a:xfrm>
          <a:prstGeom prst="rect">
            <a:avLst/>
          </a:prstGeom>
          <a:noFill/>
        </p:spPr>
        <p:txBody>
          <a:bodyPr wrap="square">
            <a:spAutoFit/>
          </a:bodyPr>
          <a:lstStyle/>
          <a:p>
            <a:pPr marL="0" lvl="1">
              <a:spcBef>
                <a:spcPts val="600"/>
              </a:spcBef>
            </a:pPr>
            <a:r>
              <a:rPr lang="en-GB" sz="1400" b="1" dirty="0">
                <a:solidFill>
                  <a:schemeClr val="accent2"/>
                </a:solidFill>
              </a:rPr>
              <a:t>BACKGROUND</a:t>
            </a:r>
          </a:p>
          <a:p>
            <a:pPr marL="285750" lvl="1" indent="-285750">
              <a:spcBef>
                <a:spcPts val="600"/>
              </a:spcBef>
              <a:buFont typeface="Wingdings" panose="05000000000000000000" pitchFamily="2" charset="2"/>
              <a:buChar char="Ø"/>
            </a:pPr>
            <a:r>
              <a:rPr lang="en-GB" sz="1400" dirty="0"/>
              <a:t>Iron ore mining operation in Northern United States with decades of operation.</a:t>
            </a:r>
          </a:p>
          <a:p>
            <a:pPr marL="285750" lvl="1" indent="-285750">
              <a:spcBef>
                <a:spcPts val="600"/>
              </a:spcBef>
              <a:buFont typeface="Wingdings" panose="05000000000000000000" pitchFamily="2" charset="2"/>
              <a:buChar char="Ø"/>
            </a:pPr>
            <a:r>
              <a:rPr lang="en-GB" sz="1400" dirty="0"/>
              <a:t>Tailings Storage Facility (TSF) located 12.5 km from processing plant.</a:t>
            </a:r>
          </a:p>
          <a:p>
            <a:pPr marL="285750" lvl="1" indent="-285750">
              <a:spcBef>
                <a:spcPts val="600"/>
              </a:spcBef>
              <a:buFont typeface="Wingdings" panose="05000000000000000000" pitchFamily="2" charset="2"/>
              <a:buChar char="Ø"/>
            </a:pPr>
            <a:r>
              <a:rPr lang="en-GB" sz="1400" dirty="0"/>
              <a:t>Dilute fine tailings thickened to 32% solids concentration and pumped to TSF via single pipeline.</a:t>
            </a:r>
          </a:p>
          <a:p>
            <a:pPr marL="285750" lvl="1" indent="-285750">
              <a:spcBef>
                <a:spcPts val="600"/>
              </a:spcBef>
              <a:buFont typeface="Wingdings" panose="05000000000000000000" pitchFamily="2" charset="2"/>
              <a:buChar char="Ø"/>
            </a:pPr>
            <a:r>
              <a:rPr lang="en-GB" sz="1400" dirty="0"/>
              <a:t>Pipeline equipped with two pump stations, each with centrifugal pump trains (three pumps in series for first station, four for second).</a:t>
            </a:r>
          </a:p>
          <a:p>
            <a:pPr marL="285750" lvl="1" indent="-285750">
              <a:spcBef>
                <a:spcPts val="600"/>
              </a:spcBef>
              <a:buFont typeface="Wingdings" panose="05000000000000000000" pitchFamily="2" charset="2"/>
              <a:buChar char="Ø"/>
            </a:pPr>
            <a:r>
              <a:rPr lang="en-GB" sz="1400" dirty="0"/>
              <a:t>Pumping strategy under review due to reaching maximum capacity.</a:t>
            </a:r>
          </a:p>
          <a:p>
            <a:pPr algn="l">
              <a:spcBef>
                <a:spcPts val="600"/>
              </a:spcBef>
            </a:pPr>
            <a:endParaRPr lang="en-GB" sz="1400" b="1" dirty="0">
              <a:solidFill>
                <a:schemeClr val="accent2"/>
              </a:solidFill>
            </a:endParaRPr>
          </a:p>
          <a:p>
            <a:pPr algn="l">
              <a:spcBef>
                <a:spcPts val="600"/>
              </a:spcBef>
            </a:pPr>
            <a:r>
              <a:rPr lang="en-GB" sz="1400" b="1" dirty="0">
                <a:solidFill>
                  <a:schemeClr val="accent2"/>
                </a:solidFill>
              </a:rPr>
              <a:t>TWO ALTERNATIVE SOLUTIONS ASSESSED:</a:t>
            </a:r>
          </a:p>
          <a:p>
            <a:pPr marL="0" lvl="1">
              <a:spcBef>
                <a:spcPts val="600"/>
              </a:spcBef>
            </a:pPr>
            <a:r>
              <a:rPr lang="en-GB" sz="1400" b="1" dirty="0"/>
              <a:t>1. Pumping technology upgrade:</a:t>
            </a:r>
          </a:p>
          <a:p>
            <a:pPr marL="285750" lvl="1" indent="-285750">
              <a:spcBef>
                <a:spcPts val="600"/>
              </a:spcBef>
              <a:buFont typeface="Wingdings" panose="05000000000000000000" pitchFamily="2" charset="2"/>
              <a:buChar char="Ø"/>
            </a:pPr>
            <a:r>
              <a:rPr lang="en-GB" sz="1400" dirty="0"/>
              <a:t>Replacing the two centrifugal pumpstations with a single PD pump station.</a:t>
            </a:r>
          </a:p>
          <a:p>
            <a:pPr marL="0" lvl="1">
              <a:spcBef>
                <a:spcPts val="600"/>
              </a:spcBef>
            </a:pPr>
            <a:r>
              <a:rPr lang="en-GB" sz="1400" b="1" dirty="0"/>
              <a:t>2. Pumping technology &amp; dewatering upgrade:</a:t>
            </a:r>
          </a:p>
          <a:p>
            <a:pPr marL="285750" lvl="1" indent="-285750">
              <a:spcBef>
                <a:spcPts val="600"/>
              </a:spcBef>
              <a:buFont typeface="Wingdings" panose="05000000000000000000" pitchFamily="2" charset="2"/>
              <a:buChar char="Ø"/>
            </a:pPr>
            <a:r>
              <a:rPr lang="en-GB" sz="1400" dirty="0"/>
              <a:t>Replacing the centrifugal pump stations with a single PD pump station combined with improving tailings dewatering (increase slurry density).</a:t>
            </a:r>
          </a:p>
        </p:txBody>
      </p:sp>
      <p:pic>
        <p:nvPicPr>
          <p:cNvPr id="3" name="Picture 2">
            <a:extLst>
              <a:ext uri="{FF2B5EF4-FFF2-40B4-BE49-F238E27FC236}">
                <a16:creationId xmlns:a16="http://schemas.microsoft.com/office/drawing/2014/main" id="{C82CA9EC-00EF-553C-0A9E-FB53D1AABE40}"/>
              </a:ext>
            </a:extLst>
          </p:cNvPr>
          <p:cNvPicPr>
            <a:picLocks noChangeAspect="1"/>
          </p:cNvPicPr>
          <p:nvPr/>
        </p:nvPicPr>
        <p:blipFill rotWithShape="1">
          <a:blip r:embed="rId3">
            <a:extLst>
              <a:ext uri="{28A0092B-C50C-407E-A947-70E740481C1C}">
                <a14:useLocalDpi xmlns:a14="http://schemas.microsoft.com/office/drawing/2010/main" val="0"/>
              </a:ext>
            </a:extLst>
          </a:blip>
          <a:srcRect l="44369" r="2847" b="1"/>
          <a:stretch/>
        </p:blipFill>
        <p:spPr>
          <a:xfrm>
            <a:off x="7715370" y="1253433"/>
            <a:ext cx="3562729" cy="4505341"/>
          </a:xfrm>
          <a:prstGeom prst="rect">
            <a:avLst/>
          </a:prstGeom>
          <a:noFill/>
        </p:spPr>
      </p:pic>
    </p:spTree>
    <p:extLst>
      <p:ext uri="{BB962C8B-B14F-4D97-AF65-F5344CB8AC3E}">
        <p14:creationId xmlns:p14="http://schemas.microsoft.com/office/powerpoint/2010/main" val="24984512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35299-CCCF-FD76-258F-D6BEFB9BD5DE}"/>
              </a:ext>
            </a:extLst>
          </p:cNvPr>
          <p:cNvSpPr>
            <a:spLocks noGrp="1"/>
          </p:cNvSpPr>
          <p:nvPr>
            <p:ph type="title"/>
          </p:nvPr>
        </p:nvSpPr>
        <p:spPr/>
        <p:txBody>
          <a:bodyPr/>
          <a:lstStyle/>
          <a:p>
            <a:r>
              <a:rPr lang="en-US" dirty="0"/>
              <a:t>CASE STUDY: PUMP DUTY, MASS BALANCE AND FLOW RATE </a:t>
            </a:r>
            <a:endParaRPr lang="en-GB" dirty="0"/>
          </a:p>
        </p:txBody>
      </p:sp>
      <p:graphicFrame>
        <p:nvGraphicFramePr>
          <p:cNvPr id="5" name="Table 5">
            <a:extLst>
              <a:ext uri="{FF2B5EF4-FFF2-40B4-BE49-F238E27FC236}">
                <a16:creationId xmlns:a16="http://schemas.microsoft.com/office/drawing/2014/main" id="{73B2D6CC-4C90-80F9-A76B-8284D5621FC0}"/>
              </a:ext>
            </a:extLst>
          </p:cNvPr>
          <p:cNvGraphicFramePr>
            <a:graphicFrameLocks noGrp="1"/>
          </p:cNvGraphicFramePr>
          <p:nvPr>
            <p:extLst>
              <p:ext uri="{D42A27DB-BD31-4B8C-83A1-F6EECF244321}">
                <p14:modId xmlns:p14="http://schemas.microsoft.com/office/powerpoint/2010/main" val="1136283502"/>
              </p:ext>
            </p:extLst>
          </p:nvPr>
        </p:nvGraphicFramePr>
        <p:xfrm>
          <a:off x="621507" y="1428453"/>
          <a:ext cx="10722768" cy="1041669"/>
        </p:xfrm>
        <a:graphic>
          <a:graphicData uri="http://schemas.openxmlformats.org/drawingml/2006/table">
            <a:tbl>
              <a:tblPr firstRow="1" bandRow="1">
                <a:tableStyleId>{5C22544A-7EE6-4342-B048-85BDC9FD1C3A}</a:tableStyleId>
              </a:tblPr>
              <a:tblGrid>
                <a:gridCol w="2426494">
                  <a:extLst>
                    <a:ext uri="{9D8B030D-6E8A-4147-A177-3AD203B41FA5}">
                      <a16:colId xmlns:a16="http://schemas.microsoft.com/office/drawing/2014/main" val="1983880782"/>
                    </a:ext>
                  </a:extLst>
                </a:gridCol>
                <a:gridCol w="1147762">
                  <a:extLst>
                    <a:ext uri="{9D8B030D-6E8A-4147-A177-3AD203B41FA5}">
                      <a16:colId xmlns:a16="http://schemas.microsoft.com/office/drawing/2014/main" val="1693755852"/>
                    </a:ext>
                  </a:extLst>
                </a:gridCol>
                <a:gridCol w="1787128">
                  <a:extLst>
                    <a:ext uri="{9D8B030D-6E8A-4147-A177-3AD203B41FA5}">
                      <a16:colId xmlns:a16="http://schemas.microsoft.com/office/drawing/2014/main" val="2962433733"/>
                    </a:ext>
                  </a:extLst>
                </a:gridCol>
                <a:gridCol w="1787128">
                  <a:extLst>
                    <a:ext uri="{9D8B030D-6E8A-4147-A177-3AD203B41FA5}">
                      <a16:colId xmlns:a16="http://schemas.microsoft.com/office/drawing/2014/main" val="1512247591"/>
                    </a:ext>
                  </a:extLst>
                </a:gridCol>
                <a:gridCol w="1787128">
                  <a:extLst>
                    <a:ext uri="{9D8B030D-6E8A-4147-A177-3AD203B41FA5}">
                      <a16:colId xmlns:a16="http://schemas.microsoft.com/office/drawing/2014/main" val="1317480515"/>
                    </a:ext>
                  </a:extLst>
                </a:gridCol>
                <a:gridCol w="1787128">
                  <a:extLst>
                    <a:ext uri="{9D8B030D-6E8A-4147-A177-3AD203B41FA5}">
                      <a16:colId xmlns:a16="http://schemas.microsoft.com/office/drawing/2014/main" val="404973111"/>
                    </a:ext>
                  </a:extLst>
                </a:gridCol>
              </a:tblGrid>
              <a:tr h="310149">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effectLst/>
                        </a:rPr>
                        <a:t>Pumping Scenario</a:t>
                      </a:r>
                      <a:endParaRPr lang="en-NL" sz="1200" b="0" dirty="0">
                        <a:solidFill>
                          <a:schemeClr val="bg1"/>
                        </a:solidFill>
                        <a:effectLst/>
                        <a:latin typeface="Tw Cen MT" panose="020B0602020104020603" pitchFamily="34" charset="0"/>
                        <a:ea typeface="Times New Roman" panose="02020603050405020304" pitchFamily="18" charset="0"/>
                        <a:cs typeface="Times New Roman" panose="02020603050405020304" pitchFamily="18" charset="0"/>
                      </a:endParaRPr>
                    </a:p>
                  </a:txBody>
                  <a:tcPr anchor="ctr">
                    <a:solidFill>
                      <a:schemeClr val="accent2"/>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err="1">
                          <a:solidFill>
                            <a:schemeClr val="bg1"/>
                          </a:solidFill>
                          <a:effectLst/>
                        </a:rPr>
                        <a:t>C</a:t>
                      </a:r>
                      <a:r>
                        <a:rPr lang="en-US" sz="1200" b="0" baseline="-25000" dirty="0" err="1">
                          <a:solidFill>
                            <a:schemeClr val="bg1"/>
                          </a:solidFill>
                          <a:effectLst/>
                        </a:rPr>
                        <a:t>w</a:t>
                      </a:r>
                      <a:endParaRPr lang="en-NL" sz="1200" b="0" dirty="0">
                        <a:solidFill>
                          <a:schemeClr val="bg1"/>
                        </a:solidFill>
                        <a:effectLst/>
                        <a:latin typeface="Tw Cen MT" panose="020B0602020104020603" pitchFamily="34" charset="0"/>
                        <a:ea typeface="Times New Roman" panose="02020603050405020304" pitchFamily="18" charset="0"/>
                        <a:cs typeface="Times New Roman" panose="02020603050405020304" pitchFamily="18" charset="0"/>
                      </a:endParaRPr>
                    </a:p>
                  </a:txBody>
                  <a:tcPr anchor="ctr">
                    <a:solidFill>
                      <a:schemeClr val="accent2"/>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effectLst/>
                        </a:rPr>
                        <a:t>Pump station</a:t>
                      </a:r>
                      <a:endParaRPr lang="en-NL" sz="1200" b="0" dirty="0">
                        <a:solidFill>
                          <a:schemeClr val="bg1"/>
                        </a:solidFill>
                        <a:effectLst/>
                        <a:latin typeface="Tw Cen MT" panose="020B0602020104020603" pitchFamily="34" charset="0"/>
                        <a:ea typeface="Times New Roman" panose="02020603050405020304" pitchFamily="18" charset="0"/>
                        <a:cs typeface="Times New Roman" panose="02020603050405020304" pitchFamily="18" charset="0"/>
                      </a:endParaRPr>
                    </a:p>
                  </a:txBody>
                  <a:tcPr anchor="ctr">
                    <a:solidFill>
                      <a:schemeClr val="accent2"/>
                    </a:solidFill>
                  </a:tcPr>
                </a:tc>
                <a:tc hMerge="1">
                  <a:txBody>
                    <a:bodyPr/>
                    <a:lstStyle/>
                    <a:p>
                      <a:endParaRPr lang="en-GB" dirty="0"/>
                    </a:p>
                  </a:txBody>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effectLst/>
                        </a:rPr>
                        <a:t>Total pressure /pipeline</a:t>
                      </a:r>
                      <a:endParaRPr lang="en-NL" sz="1200" b="0" dirty="0">
                        <a:solidFill>
                          <a:schemeClr val="bg1"/>
                        </a:solidFill>
                        <a:effectLst/>
                        <a:latin typeface="Tw Cen MT" panose="020B0602020104020603" pitchFamily="34" charset="0"/>
                        <a:ea typeface="Times New Roman" panose="02020603050405020304" pitchFamily="18" charset="0"/>
                        <a:cs typeface="Times New Roman" panose="02020603050405020304" pitchFamily="18" charset="0"/>
                      </a:endParaRPr>
                    </a:p>
                  </a:txBody>
                  <a:tcPr anchor="ctr">
                    <a:solidFill>
                      <a:schemeClr val="accent2"/>
                    </a:solidFill>
                  </a:tcPr>
                </a:tc>
                <a:tc>
                  <a:txBody>
                    <a:bodyPr/>
                    <a:lstStyle/>
                    <a:p>
                      <a:pPr algn="ctr">
                        <a:spcBef>
                          <a:spcPts val="300"/>
                        </a:spcBef>
                        <a:spcAft>
                          <a:spcPts val="300"/>
                        </a:spcAft>
                      </a:pPr>
                      <a:r>
                        <a:rPr lang="en-US" sz="1200" b="0" dirty="0">
                          <a:solidFill>
                            <a:schemeClr val="bg1"/>
                          </a:solidFill>
                          <a:effectLst/>
                        </a:rPr>
                        <a:t>Raise</a:t>
                      </a:r>
                      <a:endParaRPr lang="en-NL" sz="1200" b="0" dirty="0">
                        <a:solidFill>
                          <a:schemeClr val="bg1"/>
                        </a:solidFill>
                        <a:effectLst/>
                        <a:latin typeface="Tw Cen MT" panose="020B0602020104020603"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2"/>
                    </a:solidFill>
                  </a:tcPr>
                </a:tc>
                <a:extLst>
                  <a:ext uri="{0D108BD9-81ED-4DB2-BD59-A6C34878D82A}">
                    <a16:rowId xmlns:a16="http://schemas.microsoft.com/office/drawing/2014/main" val="1734091081"/>
                  </a:ext>
                </a:extLst>
              </a:tr>
              <a:tr h="179560">
                <a:tc vMerge="1">
                  <a:txBody>
                    <a:bodyPr/>
                    <a:lstStyle/>
                    <a:p>
                      <a:endParaRPr lang="en-GB" sz="1600" dirty="0"/>
                    </a:p>
                  </a:txBody>
                  <a:tcPr/>
                </a:tc>
                <a:tc vMerge="1">
                  <a:txBody>
                    <a:bodyPr/>
                    <a:lstStyle/>
                    <a:p>
                      <a:endParaRPr lang="en-GB" sz="1600" dirty="0"/>
                    </a:p>
                  </a:txBody>
                  <a:tcPr/>
                </a:tc>
                <a:tc>
                  <a:txBody>
                    <a:bodyPr/>
                    <a:lstStyle/>
                    <a:p>
                      <a:pPr algn="ctr">
                        <a:spcBef>
                          <a:spcPts val="300"/>
                        </a:spcBef>
                        <a:spcAft>
                          <a:spcPts val="300"/>
                        </a:spcAft>
                      </a:pPr>
                      <a:r>
                        <a:rPr lang="en-US" sz="1200" b="0" dirty="0">
                          <a:solidFill>
                            <a:schemeClr val="tx1"/>
                          </a:solidFill>
                          <a:effectLst/>
                        </a:rPr>
                        <a:t>PS 1</a:t>
                      </a:r>
                      <a:endParaRPr lang="en-NL" sz="1200" b="0" dirty="0">
                        <a:solidFill>
                          <a:schemeClr val="tx1"/>
                        </a:solidFill>
                        <a:effectLst/>
                        <a:latin typeface="Tw Cen MT" panose="020B0602020104020603"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algn="ctr">
                        <a:spcBef>
                          <a:spcPts val="300"/>
                        </a:spcBef>
                        <a:spcAft>
                          <a:spcPts val="300"/>
                        </a:spcAft>
                      </a:pPr>
                      <a:r>
                        <a:rPr lang="en-US" sz="1200" b="0" dirty="0">
                          <a:solidFill>
                            <a:schemeClr val="tx1"/>
                          </a:solidFill>
                          <a:effectLst/>
                        </a:rPr>
                        <a:t>PS 2</a:t>
                      </a:r>
                      <a:endParaRPr lang="en-NL" sz="1200" b="0" dirty="0">
                        <a:solidFill>
                          <a:schemeClr val="tx1"/>
                        </a:solidFill>
                        <a:effectLst/>
                        <a:latin typeface="Tw Cen MT" panose="020B0602020104020603"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2">
                        <a:lumMod val="20000"/>
                        <a:lumOff val="80000"/>
                      </a:schemeClr>
                    </a:solidFill>
                  </a:tcPr>
                </a:tc>
                <a:tc vMerge="1">
                  <a:txBody>
                    <a:bodyPr/>
                    <a:lstStyle/>
                    <a:p>
                      <a:endParaRPr lang="en-GB" sz="1600" dirty="0"/>
                    </a:p>
                  </a:txBody>
                  <a:tcPr/>
                </a:tc>
                <a:tc>
                  <a:txBody>
                    <a:bodyPr/>
                    <a:lstStyle/>
                    <a:p>
                      <a:pPr algn="ctr">
                        <a:spcBef>
                          <a:spcPts val="300"/>
                        </a:spcBef>
                        <a:spcAft>
                          <a:spcPts val="300"/>
                        </a:spcAft>
                      </a:pPr>
                      <a:r>
                        <a:rPr lang="en-US" sz="1200" b="0" dirty="0">
                          <a:solidFill>
                            <a:schemeClr val="tx1"/>
                          </a:solidFill>
                          <a:effectLst/>
                        </a:rPr>
                        <a:t>PS 1</a:t>
                      </a:r>
                      <a:endParaRPr lang="en-NL" sz="1200" b="0" dirty="0">
                        <a:solidFill>
                          <a:schemeClr val="tx1"/>
                        </a:solidFill>
                        <a:effectLst/>
                        <a:latin typeface="Tw Cen MT" panose="020B0602020104020603"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2">
                        <a:lumMod val="20000"/>
                        <a:lumOff val="80000"/>
                      </a:schemeClr>
                    </a:solidFill>
                  </a:tcPr>
                </a:tc>
                <a:extLst>
                  <a:ext uri="{0D108BD9-81ED-4DB2-BD59-A6C34878D82A}">
                    <a16:rowId xmlns:a16="http://schemas.microsoft.com/office/drawing/2014/main" val="3336361829"/>
                  </a:ext>
                </a:extLst>
              </a:tr>
              <a:tr h="179560">
                <a:tc>
                  <a:txBody>
                    <a:bodyPr/>
                    <a:lstStyle/>
                    <a:p>
                      <a:pPr algn="l">
                        <a:spcBef>
                          <a:spcPts val="300"/>
                        </a:spcBef>
                        <a:spcAft>
                          <a:spcPts val="300"/>
                        </a:spcAft>
                      </a:pPr>
                      <a:r>
                        <a:rPr lang="en-US" sz="1200" b="0" dirty="0">
                          <a:effectLst/>
                        </a:rPr>
                        <a:t>Centrifugal - Current </a:t>
                      </a:r>
                      <a:endParaRPr lang="en-NL" sz="1200" b="0" dirty="0">
                        <a:effectLst/>
                        <a:latin typeface="Tw Cen MT" panose="020B0602020104020603" pitchFamily="34"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ctr">
                        <a:spcBef>
                          <a:spcPts val="300"/>
                        </a:spcBef>
                        <a:spcAft>
                          <a:spcPts val="300"/>
                        </a:spcAft>
                      </a:pPr>
                      <a:r>
                        <a:rPr lang="en-US" sz="1200" b="0" dirty="0">
                          <a:effectLst/>
                        </a:rPr>
                        <a:t>32%</a:t>
                      </a:r>
                      <a:endParaRPr lang="en-NL" sz="1200" b="0" dirty="0">
                        <a:effectLst/>
                        <a:latin typeface="Tw Cen MT" panose="020B0602020104020603" pitchFamily="34"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ctr">
                        <a:spcBef>
                          <a:spcPts val="300"/>
                        </a:spcBef>
                        <a:spcAft>
                          <a:spcPts val="300"/>
                        </a:spcAft>
                      </a:pPr>
                      <a:r>
                        <a:rPr lang="en-US" sz="1200" b="0" dirty="0">
                          <a:effectLst/>
                        </a:rPr>
                        <a:t>21 bar</a:t>
                      </a:r>
                      <a:endParaRPr lang="en-NL" sz="1200" b="0" dirty="0">
                        <a:effectLst/>
                        <a:latin typeface="Tw Cen MT" panose="020B0602020104020603" pitchFamily="34"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ctr">
                        <a:spcBef>
                          <a:spcPts val="300"/>
                        </a:spcBef>
                        <a:spcAft>
                          <a:spcPts val="300"/>
                        </a:spcAft>
                      </a:pPr>
                      <a:r>
                        <a:rPr lang="en-US" sz="1200" b="0" dirty="0">
                          <a:effectLst/>
                        </a:rPr>
                        <a:t>48 bar</a:t>
                      </a:r>
                      <a:endParaRPr lang="en-NL" sz="1200" b="0" dirty="0">
                        <a:effectLst/>
                        <a:latin typeface="Tw Cen MT" panose="020B0602020104020603" pitchFamily="34"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ctr">
                        <a:spcBef>
                          <a:spcPts val="300"/>
                        </a:spcBef>
                        <a:spcAft>
                          <a:spcPts val="300"/>
                        </a:spcAft>
                      </a:pPr>
                      <a:r>
                        <a:rPr lang="en-US" sz="1200" b="0" dirty="0">
                          <a:effectLst/>
                        </a:rPr>
                        <a:t>69 bar</a:t>
                      </a:r>
                      <a:endParaRPr lang="en-NL" sz="1200" b="0" dirty="0">
                        <a:effectLst/>
                        <a:latin typeface="Tw Cen MT" panose="020B0602020104020603" pitchFamily="34"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ctr">
                        <a:spcBef>
                          <a:spcPts val="300"/>
                        </a:spcBef>
                        <a:spcAft>
                          <a:spcPts val="300"/>
                        </a:spcAft>
                      </a:pPr>
                      <a:r>
                        <a:rPr lang="en-US" sz="1200" b="0" dirty="0">
                          <a:effectLst/>
                        </a:rPr>
                        <a:t>NA </a:t>
                      </a:r>
                      <a:endParaRPr lang="en-NL" sz="1200" b="0" dirty="0">
                        <a:effectLst/>
                        <a:latin typeface="Tw Cen MT" panose="020B0602020104020603" pitchFamily="34" charset="0"/>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3982756104"/>
                  </a:ext>
                </a:extLst>
              </a:tr>
              <a:tr h="179560">
                <a:tc>
                  <a:txBody>
                    <a:bodyPr/>
                    <a:lstStyle/>
                    <a:p>
                      <a:pPr algn="l">
                        <a:spcBef>
                          <a:spcPts val="300"/>
                        </a:spcBef>
                        <a:spcAft>
                          <a:spcPts val="300"/>
                        </a:spcAft>
                      </a:pPr>
                      <a:r>
                        <a:rPr lang="en-US" sz="1200" b="0" dirty="0">
                          <a:effectLst/>
                        </a:rPr>
                        <a:t>PD - 1 PS </a:t>
                      </a:r>
                      <a:endParaRPr lang="en-NL" sz="1200" b="0" dirty="0">
                        <a:effectLst/>
                        <a:latin typeface="Tw Cen MT" panose="020B0602020104020603" pitchFamily="34"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ctr">
                        <a:spcBef>
                          <a:spcPts val="300"/>
                        </a:spcBef>
                        <a:spcAft>
                          <a:spcPts val="300"/>
                        </a:spcAft>
                      </a:pPr>
                      <a:r>
                        <a:rPr lang="en-US" sz="1200" b="0">
                          <a:effectLst/>
                        </a:rPr>
                        <a:t>32%</a:t>
                      </a:r>
                      <a:endParaRPr lang="en-NL" sz="1200" b="0">
                        <a:effectLst/>
                        <a:latin typeface="Tw Cen MT" panose="020B0602020104020603" pitchFamily="34"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ctr">
                        <a:spcBef>
                          <a:spcPts val="300"/>
                        </a:spcBef>
                        <a:spcAft>
                          <a:spcPts val="300"/>
                        </a:spcAft>
                      </a:pPr>
                      <a:r>
                        <a:rPr lang="en-US" sz="1200" b="0" dirty="0">
                          <a:effectLst/>
                        </a:rPr>
                        <a:t>60 bar</a:t>
                      </a:r>
                      <a:endParaRPr lang="en-NL" sz="1200" b="0" dirty="0">
                        <a:effectLst/>
                        <a:latin typeface="Tw Cen MT" panose="020B0602020104020603" pitchFamily="34"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ctr">
                        <a:spcBef>
                          <a:spcPts val="300"/>
                        </a:spcBef>
                        <a:spcAft>
                          <a:spcPts val="300"/>
                        </a:spcAft>
                      </a:pPr>
                      <a:r>
                        <a:rPr lang="en-US" sz="1200" b="0" dirty="0">
                          <a:effectLst/>
                        </a:rPr>
                        <a:t> </a:t>
                      </a:r>
                      <a:endParaRPr lang="en-NL" sz="1200" b="0" dirty="0">
                        <a:effectLst/>
                        <a:latin typeface="Tw Cen MT" panose="020B0602020104020603" pitchFamily="34"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ctr">
                        <a:spcBef>
                          <a:spcPts val="300"/>
                        </a:spcBef>
                        <a:spcAft>
                          <a:spcPts val="300"/>
                        </a:spcAft>
                      </a:pPr>
                      <a:r>
                        <a:rPr lang="en-US" sz="1200" b="0" dirty="0">
                          <a:effectLst/>
                        </a:rPr>
                        <a:t>60 bar</a:t>
                      </a:r>
                      <a:endParaRPr lang="en-NL" sz="1200" b="0" dirty="0">
                        <a:effectLst/>
                        <a:latin typeface="Tw Cen MT" panose="020B0602020104020603" pitchFamily="34"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ctr">
                        <a:spcBef>
                          <a:spcPts val="300"/>
                        </a:spcBef>
                        <a:spcAft>
                          <a:spcPts val="300"/>
                        </a:spcAft>
                      </a:pPr>
                      <a:r>
                        <a:rPr lang="en-US" sz="1200" b="0" dirty="0">
                          <a:effectLst/>
                        </a:rPr>
                        <a:t>63 bar</a:t>
                      </a:r>
                      <a:endParaRPr lang="en-NL" sz="1200" b="0" dirty="0">
                        <a:effectLst/>
                        <a:latin typeface="Tw Cen MT" panose="020B0602020104020603" pitchFamily="34" charset="0"/>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1456353586"/>
                  </a:ext>
                </a:extLst>
              </a:tr>
              <a:tr h="179560">
                <a:tc>
                  <a:txBody>
                    <a:bodyPr/>
                    <a:lstStyle/>
                    <a:p>
                      <a:pPr algn="l">
                        <a:spcBef>
                          <a:spcPts val="300"/>
                        </a:spcBef>
                        <a:spcAft>
                          <a:spcPts val="300"/>
                        </a:spcAft>
                      </a:pPr>
                      <a:r>
                        <a:rPr lang="en-US" sz="1200" b="0" dirty="0">
                          <a:effectLst/>
                        </a:rPr>
                        <a:t>PD - 1 PS - dewatered</a:t>
                      </a:r>
                      <a:endParaRPr lang="en-NL" sz="1200" b="0" dirty="0">
                        <a:effectLst/>
                        <a:latin typeface="Tw Cen MT" panose="020B0602020104020603" pitchFamily="34"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ctr">
                        <a:spcBef>
                          <a:spcPts val="300"/>
                        </a:spcBef>
                        <a:spcAft>
                          <a:spcPts val="300"/>
                        </a:spcAft>
                      </a:pPr>
                      <a:r>
                        <a:rPr lang="en-US" sz="1200" b="0">
                          <a:effectLst/>
                        </a:rPr>
                        <a:t>65%</a:t>
                      </a:r>
                      <a:endParaRPr lang="en-NL" sz="1200" b="0">
                        <a:effectLst/>
                        <a:latin typeface="Tw Cen MT" panose="020B0602020104020603" pitchFamily="34"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ctr">
                        <a:spcBef>
                          <a:spcPts val="300"/>
                        </a:spcBef>
                        <a:spcAft>
                          <a:spcPts val="300"/>
                        </a:spcAft>
                      </a:pPr>
                      <a:r>
                        <a:rPr lang="en-US" sz="1200" b="0" dirty="0">
                          <a:effectLst/>
                        </a:rPr>
                        <a:t>63 bar</a:t>
                      </a:r>
                      <a:endParaRPr lang="en-NL" sz="1200" b="0" dirty="0">
                        <a:effectLst/>
                        <a:latin typeface="Tw Cen MT" panose="020B0602020104020603" pitchFamily="34"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ctr">
                        <a:spcBef>
                          <a:spcPts val="300"/>
                        </a:spcBef>
                        <a:spcAft>
                          <a:spcPts val="300"/>
                        </a:spcAft>
                      </a:pPr>
                      <a:r>
                        <a:rPr lang="en-US" sz="1200" b="0" dirty="0">
                          <a:effectLst/>
                        </a:rPr>
                        <a:t> </a:t>
                      </a:r>
                      <a:endParaRPr lang="en-NL" sz="1200" b="0" dirty="0">
                        <a:effectLst/>
                        <a:latin typeface="Tw Cen MT" panose="020B0602020104020603" pitchFamily="34"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ctr">
                        <a:spcBef>
                          <a:spcPts val="300"/>
                        </a:spcBef>
                        <a:spcAft>
                          <a:spcPts val="300"/>
                        </a:spcAft>
                      </a:pPr>
                      <a:r>
                        <a:rPr lang="en-US" sz="1200" b="0" dirty="0">
                          <a:effectLst/>
                        </a:rPr>
                        <a:t>63 bar</a:t>
                      </a:r>
                      <a:endParaRPr lang="en-NL" sz="1200" b="0" dirty="0">
                        <a:effectLst/>
                        <a:latin typeface="Tw Cen MT" panose="020B0602020104020603" pitchFamily="34"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ctr">
                        <a:spcBef>
                          <a:spcPts val="300"/>
                        </a:spcBef>
                        <a:spcAft>
                          <a:spcPts val="300"/>
                        </a:spcAft>
                      </a:pPr>
                      <a:r>
                        <a:rPr lang="en-US" sz="1200" b="0" dirty="0">
                          <a:effectLst/>
                        </a:rPr>
                        <a:t>67 bar</a:t>
                      </a:r>
                      <a:endParaRPr lang="en-NL" sz="1200" b="0" dirty="0">
                        <a:effectLst/>
                        <a:latin typeface="Tw Cen MT" panose="020B0602020104020603" pitchFamily="34" charset="0"/>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1008922294"/>
                  </a:ext>
                </a:extLst>
              </a:tr>
            </a:tbl>
          </a:graphicData>
        </a:graphic>
      </p:graphicFrame>
      <p:sp>
        <p:nvSpPr>
          <p:cNvPr id="6" name="TextBox 5">
            <a:extLst>
              <a:ext uri="{FF2B5EF4-FFF2-40B4-BE49-F238E27FC236}">
                <a16:creationId xmlns:a16="http://schemas.microsoft.com/office/drawing/2014/main" id="{E38C58BE-68F5-05CE-7AE8-2A66CD243B81}"/>
              </a:ext>
            </a:extLst>
          </p:cNvPr>
          <p:cNvSpPr txBox="1"/>
          <p:nvPr/>
        </p:nvSpPr>
        <p:spPr>
          <a:xfrm>
            <a:off x="621507" y="1120676"/>
            <a:ext cx="5474493" cy="307777"/>
          </a:xfrm>
          <a:prstGeom prst="rect">
            <a:avLst/>
          </a:prstGeom>
          <a:noFill/>
        </p:spPr>
        <p:txBody>
          <a:bodyPr wrap="square">
            <a:spAutoFit/>
          </a:bodyPr>
          <a:lstStyle/>
          <a:p>
            <a:pPr>
              <a:spcBef>
                <a:spcPts val="1200"/>
              </a:spcBef>
            </a:pPr>
            <a:r>
              <a:rPr lang="en-GB" sz="1400" b="1" dirty="0">
                <a:solidFill>
                  <a:schemeClr val="accent2"/>
                </a:solidFill>
              </a:rPr>
              <a:t>PUMP DUTY</a:t>
            </a:r>
          </a:p>
        </p:txBody>
      </p:sp>
      <p:sp>
        <p:nvSpPr>
          <p:cNvPr id="4" name="TextBox 3">
            <a:extLst>
              <a:ext uri="{FF2B5EF4-FFF2-40B4-BE49-F238E27FC236}">
                <a16:creationId xmlns:a16="http://schemas.microsoft.com/office/drawing/2014/main" id="{7B3FA09B-EA36-6962-7830-5EB42FEF9734}"/>
              </a:ext>
            </a:extLst>
          </p:cNvPr>
          <p:cNvSpPr txBox="1"/>
          <p:nvPr/>
        </p:nvSpPr>
        <p:spPr>
          <a:xfrm>
            <a:off x="621507" y="2875002"/>
            <a:ext cx="6120000" cy="1107996"/>
          </a:xfrm>
          <a:prstGeom prst="rect">
            <a:avLst/>
          </a:prstGeom>
          <a:noFill/>
        </p:spPr>
        <p:txBody>
          <a:bodyPr wrap="square">
            <a:spAutoFit/>
          </a:bodyPr>
          <a:lstStyle/>
          <a:p>
            <a:pPr marL="0" lvl="1">
              <a:spcBef>
                <a:spcPts val="600"/>
              </a:spcBef>
            </a:pPr>
            <a:r>
              <a:rPr lang="en-GB" sz="1400" b="1" dirty="0">
                <a:solidFill>
                  <a:schemeClr val="accent2"/>
                </a:solidFill>
              </a:rPr>
              <a:t>MASS BALANCE AND FLOWRATE</a:t>
            </a:r>
          </a:p>
          <a:p>
            <a:pPr marL="285750" lvl="1" indent="-285750">
              <a:spcBef>
                <a:spcPts val="600"/>
              </a:spcBef>
              <a:buFont typeface="Wingdings" panose="05000000000000000000" pitchFamily="2" charset="2"/>
              <a:buChar char="Ø"/>
            </a:pPr>
            <a:r>
              <a:rPr lang="en-GB" sz="1400" dirty="0"/>
              <a:t>The processing plant produces 2.5 million tons of dry solids per annum.</a:t>
            </a:r>
          </a:p>
          <a:p>
            <a:pPr marL="285750" lvl="1" indent="-285750">
              <a:spcBef>
                <a:spcPts val="600"/>
              </a:spcBef>
              <a:buFont typeface="Wingdings" panose="05000000000000000000" pitchFamily="2" charset="2"/>
              <a:buChar char="Ø"/>
            </a:pPr>
            <a:r>
              <a:rPr lang="en-GB" sz="1400" dirty="0"/>
              <a:t>Currently, the tailings are placed at a solids concentration of 32% by weight.</a:t>
            </a:r>
          </a:p>
        </p:txBody>
      </p:sp>
      <p:pic>
        <p:nvPicPr>
          <p:cNvPr id="7" name="Picture 6" descr="A picture containing text, several&#10;&#10;Description automatically generated">
            <a:extLst>
              <a:ext uri="{FF2B5EF4-FFF2-40B4-BE49-F238E27FC236}">
                <a16:creationId xmlns:a16="http://schemas.microsoft.com/office/drawing/2014/main" id="{AE3CD317-241F-3F01-2506-4D38D1C2D9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3943" y="3024815"/>
            <a:ext cx="4340332" cy="2441437"/>
          </a:xfrm>
          <a:prstGeom prst="rect">
            <a:avLst/>
          </a:prstGeom>
        </p:spPr>
      </p:pic>
      <p:graphicFrame>
        <p:nvGraphicFramePr>
          <p:cNvPr id="10" name="Table 9">
            <a:extLst>
              <a:ext uri="{FF2B5EF4-FFF2-40B4-BE49-F238E27FC236}">
                <a16:creationId xmlns:a16="http://schemas.microsoft.com/office/drawing/2014/main" id="{BC43024E-795B-1C76-E177-3E3842F2A257}"/>
              </a:ext>
            </a:extLst>
          </p:cNvPr>
          <p:cNvGraphicFramePr>
            <a:graphicFrameLocks noGrp="1"/>
          </p:cNvGraphicFramePr>
          <p:nvPr>
            <p:extLst>
              <p:ext uri="{D42A27DB-BD31-4B8C-83A1-F6EECF244321}">
                <p14:modId xmlns:p14="http://schemas.microsoft.com/office/powerpoint/2010/main" val="2013912307"/>
              </p:ext>
            </p:extLst>
          </p:nvPr>
        </p:nvGraphicFramePr>
        <p:xfrm>
          <a:off x="621507" y="4099880"/>
          <a:ext cx="6120000" cy="1366370"/>
        </p:xfrm>
        <a:graphic>
          <a:graphicData uri="http://schemas.openxmlformats.org/drawingml/2006/table">
            <a:tbl>
              <a:tblPr firstRow="1" firstCol="1" bandRow="1">
                <a:tableStyleId>{5C22544A-7EE6-4342-B048-85BDC9FD1C3A}</a:tableStyleId>
              </a:tblPr>
              <a:tblGrid>
                <a:gridCol w="2055018">
                  <a:extLst>
                    <a:ext uri="{9D8B030D-6E8A-4147-A177-3AD203B41FA5}">
                      <a16:colId xmlns:a16="http://schemas.microsoft.com/office/drawing/2014/main" val="2583536355"/>
                    </a:ext>
                  </a:extLst>
                </a:gridCol>
                <a:gridCol w="1343025">
                  <a:extLst>
                    <a:ext uri="{9D8B030D-6E8A-4147-A177-3AD203B41FA5}">
                      <a16:colId xmlns:a16="http://schemas.microsoft.com/office/drawing/2014/main" val="1870047680"/>
                    </a:ext>
                  </a:extLst>
                </a:gridCol>
                <a:gridCol w="1343025">
                  <a:extLst>
                    <a:ext uri="{9D8B030D-6E8A-4147-A177-3AD203B41FA5}">
                      <a16:colId xmlns:a16="http://schemas.microsoft.com/office/drawing/2014/main" val="3913635454"/>
                    </a:ext>
                  </a:extLst>
                </a:gridCol>
                <a:gridCol w="1378932">
                  <a:extLst>
                    <a:ext uri="{9D8B030D-6E8A-4147-A177-3AD203B41FA5}">
                      <a16:colId xmlns:a16="http://schemas.microsoft.com/office/drawing/2014/main" val="2945788904"/>
                    </a:ext>
                  </a:extLst>
                </a:gridCol>
              </a:tblGrid>
              <a:tr h="273274">
                <a:tc>
                  <a:txBody>
                    <a:bodyPr/>
                    <a:lstStyle/>
                    <a:p>
                      <a:pPr algn="ctr"/>
                      <a:r>
                        <a:rPr lang="en-US" sz="1200" b="0" dirty="0">
                          <a:effectLst/>
                        </a:rPr>
                        <a:t> </a:t>
                      </a:r>
                      <a:endParaRPr lang="en-N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solidFill>
                  </a:tcPr>
                </a:tc>
                <a:tc>
                  <a:txBody>
                    <a:bodyPr/>
                    <a:lstStyle/>
                    <a:p>
                      <a:pPr algn="ctr"/>
                      <a:r>
                        <a:rPr lang="en-US" sz="1200" b="0" dirty="0">
                          <a:effectLst/>
                        </a:rPr>
                        <a:t>Current</a:t>
                      </a:r>
                      <a:endParaRPr lang="en-N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solidFill>
                  </a:tcPr>
                </a:tc>
                <a:tc>
                  <a:txBody>
                    <a:bodyPr/>
                    <a:lstStyle/>
                    <a:p>
                      <a:pPr algn="ctr"/>
                      <a:r>
                        <a:rPr lang="en-US" sz="1200" b="0" dirty="0">
                          <a:effectLst/>
                        </a:rPr>
                        <a:t>PD</a:t>
                      </a:r>
                      <a:endParaRPr lang="en-N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solidFill>
                  </a:tcPr>
                </a:tc>
                <a:tc>
                  <a:txBody>
                    <a:bodyPr/>
                    <a:lstStyle/>
                    <a:p>
                      <a:pPr algn="ctr"/>
                      <a:r>
                        <a:rPr lang="en-US" sz="1200" b="0" dirty="0">
                          <a:effectLst/>
                        </a:rPr>
                        <a:t>PD + Dewatering</a:t>
                      </a:r>
                      <a:endParaRPr lang="en-N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solidFill>
                  </a:tcPr>
                </a:tc>
                <a:extLst>
                  <a:ext uri="{0D108BD9-81ED-4DB2-BD59-A6C34878D82A}">
                    <a16:rowId xmlns:a16="http://schemas.microsoft.com/office/drawing/2014/main" val="3424690671"/>
                  </a:ext>
                </a:extLst>
              </a:tr>
              <a:tr h="273274">
                <a:tc>
                  <a:txBody>
                    <a:bodyPr/>
                    <a:lstStyle/>
                    <a:p>
                      <a:r>
                        <a:rPr lang="en-US" sz="1200" b="0" dirty="0">
                          <a:solidFill>
                            <a:schemeClr val="tx1"/>
                          </a:solidFill>
                          <a:effectLst/>
                        </a:rPr>
                        <a:t>Solids throughput</a:t>
                      </a:r>
                      <a:endParaRPr lang="en-N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algn="ctr"/>
                      <a:r>
                        <a:rPr lang="en-US" sz="1200" b="0" dirty="0">
                          <a:effectLst/>
                        </a:rPr>
                        <a:t>969 t/h</a:t>
                      </a:r>
                      <a:endParaRPr lang="en-N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algn="ctr"/>
                      <a:r>
                        <a:rPr lang="en-US" sz="1200" b="0">
                          <a:effectLst/>
                        </a:rPr>
                        <a:t>969 t/h</a:t>
                      </a:r>
                      <a:endParaRPr lang="en-N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algn="ctr"/>
                      <a:r>
                        <a:rPr lang="en-US" sz="1200" b="0">
                          <a:effectLst/>
                        </a:rPr>
                        <a:t>969 t/h</a:t>
                      </a:r>
                      <a:endParaRPr lang="en-N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4195258265"/>
                  </a:ext>
                </a:extLst>
              </a:tr>
              <a:tr h="273274">
                <a:tc>
                  <a:txBody>
                    <a:bodyPr/>
                    <a:lstStyle/>
                    <a:p>
                      <a:r>
                        <a:rPr lang="en-US" sz="1200" b="0" dirty="0">
                          <a:solidFill>
                            <a:schemeClr val="tx1"/>
                          </a:solidFill>
                          <a:effectLst/>
                        </a:rPr>
                        <a:t>Slurry Density (</a:t>
                      </a:r>
                      <a:r>
                        <a:rPr lang="en-US" sz="1200" b="0" dirty="0" err="1">
                          <a:solidFill>
                            <a:schemeClr val="tx1"/>
                          </a:solidFill>
                          <a:effectLst/>
                        </a:rPr>
                        <a:t>S</a:t>
                      </a:r>
                      <a:r>
                        <a:rPr lang="en-US" sz="1200" b="0" baseline="-25000" dirty="0" err="1">
                          <a:solidFill>
                            <a:schemeClr val="tx1"/>
                          </a:solidFill>
                          <a:effectLst/>
                        </a:rPr>
                        <a:t>m</a:t>
                      </a:r>
                      <a:r>
                        <a:rPr lang="en-US" sz="1200" b="0" dirty="0">
                          <a:solidFill>
                            <a:schemeClr val="tx1"/>
                          </a:solidFill>
                          <a:effectLst/>
                        </a:rPr>
                        <a:t>)</a:t>
                      </a:r>
                      <a:endParaRPr lang="en-N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algn="ctr"/>
                      <a:r>
                        <a:rPr lang="en-US" sz="1200" b="0" dirty="0">
                          <a:effectLst/>
                        </a:rPr>
                        <a:t>1.270 t/m</a:t>
                      </a:r>
                      <a:r>
                        <a:rPr lang="en-US" sz="1200" b="0" baseline="30000" dirty="0">
                          <a:effectLst/>
                        </a:rPr>
                        <a:t>3</a:t>
                      </a:r>
                      <a:endParaRPr lang="en-N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algn="ctr"/>
                      <a:r>
                        <a:rPr lang="en-US" sz="1200" b="0" dirty="0">
                          <a:effectLst/>
                        </a:rPr>
                        <a:t>1.270 t/m</a:t>
                      </a:r>
                      <a:r>
                        <a:rPr lang="en-US" sz="1200" b="0" baseline="30000" dirty="0">
                          <a:effectLst/>
                        </a:rPr>
                        <a:t>3</a:t>
                      </a:r>
                      <a:endParaRPr lang="en-N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algn="ctr"/>
                      <a:r>
                        <a:rPr lang="en-US" sz="1200" b="0" dirty="0">
                          <a:effectLst/>
                        </a:rPr>
                        <a:t>1.787 t/m</a:t>
                      </a:r>
                      <a:r>
                        <a:rPr lang="en-US" sz="1200" b="0" baseline="30000" dirty="0">
                          <a:effectLst/>
                        </a:rPr>
                        <a:t>3</a:t>
                      </a:r>
                      <a:endParaRPr lang="en-N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1222915851"/>
                  </a:ext>
                </a:extLst>
              </a:tr>
              <a:tr h="273274">
                <a:tc>
                  <a:txBody>
                    <a:bodyPr/>
                    <a:lstStyle/>
                    <a:p>
                      <a:r>
                        <a:rPr lang="en-US" sz="1200" b="0" dirty="0">
                          <a:solidFill>
                            <a:schemeClr val="tx1"/>
                          </a:solidFill>
                          <a:effectLst/>
                        </a:rPr>
                        <a:t>Solids Concentration (</a:t>
                      </a:r>
                      <a:r>
                        <a:rPr lang="en-US" sz="1200" b="0" dirty="0" err="1">
                          <a:solidFill>
                            <a:schemeClr val="tx1"/>
                          </a:solidFill>
                          <a:effectLst/>
                        </a:rPr>
                        <a:t>C</a:t>
                      </a:r>
                      <a:r>
                        <a:rPr lang="en-US" sz="1200" b="0" baseline="-25000" dirty="0" err="1">
                          <a:solidFill>
                            <a:schemeClr val="tx1"/>
                          </a:solidFill>
                          <a:effectLst/>
                        </a:rPr>
                        <a:t>w</a:t>
                      </a:r>
                      <a:r>
                        <a:rPr lang="en-US" sz="1200" b="0" dirty="0">
                          <a:solidFill>
                            <a:schemeClr val="tx1"/>
                          </a:solidFill>
                          <a:effectLst/>
                        </a:rPr>
                        <a:t>)</a:t>
                      </a:r>
                      <a:endParaRPr lang="en-N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algn="ctr"/>
                      <a:r>
                        <a:rPr lang="en-US" sz="1200" b="0" dirty="0">
                          <a:effectLst/>
                        </a:rPr>
                        <a:t>32%</a:t>
                      </a:r>
                      <a:endParaRPr lang="en-N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algn="ctr"/>
                      <a:r>
                        <a:rPr lang="en-US" sz="1200" b="0" dirty="0">
                          <a:effectLst/>
                        </a:rPr>
                        <a:t>32%</a:t>
                      </a:r>
                      <a:endParaRPr lang="en-N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algn="ctr"/>
                      <a:r>
                        <a:rPr lang="en-US" sz="1200" b="0" dirty="0">
                          <a:effectLst/>
                        </a:rPr>
                        <a:t>65%</a:t>
                      </a:r>
                      <a:endParaRPr lang="en-N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842638343"/>
                  </a:ext>
                </a:extLst>
              </a:tr>
              <a:tr h="273274">
                <a:tc>
                  <a:txBody>
                    <a:bodyPr/>
                    <a:lstStyle/>
                    <a:p>
                      <a:r>
                        <a:rPr lang="en-US" sz="1200" b="0" dirty="0">
                          <a:solidFill>
                            <a:schemeClr val="tx1"/>
                          </a:solidFill>
                          <a:effectLst/>
                        </a:rPr>
                        <a:t>Volumetric throughput (Q)</a:t>
                      </a:r>
                      <a:endParaRPr lang="en-N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algn="ctr"/>
                      <a:r>
                        <a:rPr lang="en-US" sz="1200" b="0" dirty="0">
                          <a:effectLst/>
                        </a:rPr>
                        <a:t>2,384 m</a:t>
                      </a:r>
                      <a:r>
                        <a:rPr lang="en-US" sz="1200" b="0" baseline="30000" dirty="0">
                          <a:effectLst/>
                        </a:rPr>
                        <a:t>3</a:t>
                      </a:r>
                      <a:r>
                        <a:rPr lang="en-US" sz="1200" b="0" dirty="0">
                          <a:effectLst/>
                        </a:rPr>
                        <a:t>/h</a:t>
                      </a:r>
                      <a:endParaRPr lang="en-N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algn="ctr"/>
                      <a:r>
                        <a:rPr lang="en-US" sz="1200" b="0" dirty="0">
                          <a:effectLst/>
                        </a:rPr>
                        <a:t>2,384 m</a:t>
                      </a:r>
                      <a:r>
                        <a:rPr lang="en-US" sz="1200" b="0" baseline="30000" dirty="0">
                          <a:effectLst/>
                        </a:rPr>
                        <a:t>3</a:t>
                      </a:r>
                      <a:r>
                        <a:rPr lang="en-US" sz="1200" b="0" dirty="0">
                          <a:effectLst/>
                        </a:rPr>
                        <a:t>/h</a:t>
                      </a:r>
                      <a:endParaRPr lang="en-N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algn="ctr"/>
                      <a:r>
                        <a:rPr lang="en-US" sz="1200" b="0" dirty="0">
                          <a:effectLst/>
                        </a:rPr>
                        <a:t>834 m</a:t>
                      </a:r>
                      <a:r>
                        <a:rPr lang="en-US" sz="1200" b="0" baseline="30000" dirty="0">
                          <a:effectLst/>
                        </a:rPr>
                        <a:t>3</a:t>
                      </a:r>
                      <a:r>
                        <a:rPr lang="en-US" sz="1200" b="0" dirty="0">
                          <a:effectLst/>
                        </a:rPr>
                        <a:t>/h</a:t>
                      </a:r>
                      <a:endParaRPr lang="en-N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3223067710"/>
                  </a:ext>
                </a:extLst>
              </a:tr>
            </a:tbl>
          </a:graphicData>
        </a:graphic>
      </p:graphicFrame>
    </p:spTree>
    <p:extLst>
      <p:ext uri="{BB962C8B-B14F-4D97-AF65-F5344CB8AC3E}">
        <p14:creationId xmlns:p14="http://schemas.microsoft.com/office/powerpoint/2010/main" val="668712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8CA91C2-FCAF-32AC-9B95-123241CBD403}"/>
              </a:ext>
            </a:extLst>
          </p:cNvPr>
          <p:cNvSpPr/>
          <p:nvPr/>
        </p:nvSpPr>
        <p:spPr>
          <a:xfrm>
            <a:off x="621505" y="3509262"/>
            <a:ext cx="10799999" cy="2368979"/>
          </a:xfrm>
          <a:prstGeom prst="rect">
            <a:avLst/>
          </a:prstGeom>
          <a:solidFill>
            <a:schemeClr val="accent6">
              <a:lumMod val="20000"/>
              <a:lumOff val="80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06F2DF9A-0270-266B-1E9D-959EB50F7F1A}"/>
              </a:ext>
            </a:extLst>
          </p:cNvPr>
          <p:cNvSpPr/>
          <p:nvPr/>
        </p:nvSpPr>
        <p:spPr>
          <a:xfrm>
            <a:off x="621505" y="1115957"/>
            <a:ext cx="10799999" cy="2232781"/>
          </a:xfrm>
          <a:prstGeom prst="rect">
            <a:avLst/>
          </a:prstGeom>
          <a:solidFill>
            <a:srgbClr val="E4E7E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3473E82-B22D-DA26-F6AD-30CF7124DFFD}"/>
              </a:ext>
            </a:extLst>
          </p:cNvPr>
          <p:cNvSpPr>
            <a:spLocks noGrp="1"/>
          </p:cNvSpPr>
          <p:nvPr>
            <p:ph type="title"/>
          </p:nvPr>
        </p:nvSpPr>
        <p:spPr/>
        <p:txBody>
          <a:bodyPr/>
          <a:lstStyle/>
          <a:p>
            <a:r>
              <a:rPr lang="en-US" dirty="0"/>
              <a:t>TAILINGS SYSTEM: CURRENT SET UP VS UPGRADES</a:t>
            </a:r>
            <a:endParaRPr lang="en-GB" dirty="0"/>
          </a:p>
        </p:txBody>
      </p:sp>
      <p:graphicFrame>
        <p:nvGraphicFramePr>
          <p:cNvPr id="6" name="Chart 5">
            <a:extLst>
              <a:ext uri="{FF2B5EF4-FFF2-40B4-BE49-F238E27FC236}">
                <a16:creationId xmlns:a16="http://schemas.microsoft.com/office/drawing/2014/main" id="{6DAC3B44-1C43-93C5-63DA-FE0ADECA3FEA}"/>
              </a:ext>
            </a:extLst>
          </p:cNvPr>
          <p:cNvGraphicFramePr>
            <a:graphicFrameLocks/>
          </p:cNvGraphicFramePr>
          <p:nvPr>
            <p:extLst>
              <p:ext uri="{D42A27DB-BD31-4B8C-83A1-F6EECF244321}">
                <p14:modId xmlns:p14="http://schemas.microsoft.com/office/powerpoint/2010/main" val="3805363306"/>
              </p:ext>
            </p:extLst>
          </p:nvPr>
        </p:nvGraphicFramePr>
        <p:xfrm>
          <a:off x="621505" y="1571286"/>
          <a:ext cx="10671875" cy="1857714"/>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F56F897E-664E-35C2-8963-D9AE23D5B4CD}"/>
              </a:ext>
            </a:extLst>
          </p:cNvPr>
          <p:cNvSpPr txBox="1"/>
          <p:nvPr/>
        </p:nvSpPr>
        <p:spPr>
          <a:xfrm>
            <a:off x="621506" y="1207856"/>
            <a:ext cx="5474493" cy="307777"/>
          </a:xfrm>
          <a:prstGeom prst="rect">
            <a:avLst/>
          </a:prstGeom>
          <a:noFill/>
        </p:spPr>
        <p:txBody>
          <a:bodyPr wrap="square">
            <a:spAutoFit/>
          </a:bodyPr>
          <a:lstStyle/>
          <a:p>
            <a:pPr>
              <a:spcBef>
                <a:spcPts val="1200"/>
              </a:spcBef>
            </a:pPr>
            <a:r>
              <a:rPr lang="en-GB" sz="1400" b="1" dirty="0">
                <a:solidFill>
                  <a:schemeClr val="accent2"/>
                </a:solidFill>
              </a:rPr>
              <a:t>CURRENT SET UP - C</a:t>
            </a:r>
            <a:r>
              <a:rPr lang="en-GB" sz="1400" b="1" baseline="-25000" dirty="0">
                <a:solidFill>
                  <a:schemeClr val="accent2"/>
                </a:solidFill>
              </a:rPr>
              <a:t>W</a:t>
            </a:r>
            <a:r>
              <a:rPr lang="en-GB" sz="1400" b="1" dirty="0">
                <a:solidFill>
                  <a:schemeClr val="accent2"/>
                </a:solidFill>
              </a:rPr>
              <a:t> 32% </a:t>
            </a:r>
          </a:p>
        </p:txBody>
      </p:sp>
      <p:sp>
        <p:nvSpPr>
          <p:cNvPr id="11" name="TextBox 10">
            <a:extLst>
              <a:ext uri="{FF2B5EF4-FFF2-40B4-BE49-F238E27FC236}">
                <a16:creationId xmlns:a16="http://schemas.microsoft.com/office/drawing/2014/main" id="{3DED78B6-D8CB-A11C-7D36-C1EF0C82CFD6}"/>
              </a:ext>
            </a:extLst>
          </p:cNvPr>
          <p:cNvSpPr txBox="1"/>
          <p:nvPr/>
        </p:nvSpPr>
        <p:spPr>
          <a:xfrm>
            <a:off x="621505" y="3650178"/>
            <a:ext cx="5474493" cy="307777"/>
          </a:xfrm>
          <a:prstGeom prst="rect">
            <a:avLst/>
          </a:prstGeom>
          <a:noFill/>
        </p:spPr>
        <p:txBody>
          <a:bodyPr wrap="square">
            <a:spAutoFit/>
          </a:bodyPr>
          <a:lstStyle/>
          <a:p>
            <a:r>
              <a:rPr lang="en-GB" sz="1400" b="1" dirty="0">
                <a:solidFill>
                  <a:schemeClr val="accent2"/>
                </a:solidFill>
              </a:rPr>
              <a:t>UPGRADES – C</a:t>
            </a:r>
            <a:r>
              <a:rPr lang="en-GB" sz="1400" b="1" baseline="-25000" dirty="0">
                <a:solidFill>
                  <a:schemeClr val="accent2"/>
                </a:solidFill>
              </a:rPr>
              <a:t>W</a:t>
            </a:r>
            <a:r>
              <a:rPr lang="en-GB" sz="1400" b="1" dirty="0">
                <a:solidFill>
                  <a:schemeClr val="accent2"/>
                </a:solidFill>
              </a:rPr>
              <a:t> 32% AND C</a:t>
            </a:r>
            <a:r>
              <a:rPr lang="en-GB" sz="1400" b="1" baseline="-25000" dirty="0">
                <a:solidFill>
                  <a:schemeClr val="accent2"/>
                </a:solidFill>
              </a:rPr>
              <a:t>W</a:t>
            </a:r>
            <a:r>
              <a:rPr lang="en-GB" sz="1400" b="1" dirty="0">
                <a:solidFill>
                  <a:schemeClr val="accent2"/>
                </a:solidFill>
              </a:rPr>
              <a:t> 65%</a:t>
            </a:r>
          </a:p>
        </p:txBody>
      </p:sp>
      <p:graphicFrame>
        <p:nvGraphicFramePr>
          <p:cNvPr id="12" name="Chart 11">
            <a:extLst>
              <a:ext uri="{FF2B5EF4-FFF2-40B4-BE49-F238E27FC236}">
                <a16:creationId xmlns:a16="http://schemas.microsoft.com/office/drawing/2014/main" id="{0962055A-7114-647A-8FFB-E2725338EAB4}"/>
              </a:ext>
            </a:extLst>
          </p:cNvPr>
          <p:cNvGraphicFramePr>
            <a:graphicFrameLocks/>
          </p:cNvGraphicFramePr>
          <p:nvPr>
            <p:extLst>
              <p:ext uri="{D42A27DB-BD31-4B8C-83A1-F6EECF244321}">
                <p14:modId xmlns:p14="http://schemas.microsoft.com/office/powerpoint/2010/main" val="243216380"/>
              </p:ext>
            </p:extLst>
          </p:nvPr>
        </p:nvGraphicFramePr>
        <p:xfrm>
          <a:off x="621504" y="4101873"/>
          <a:ext cx="10800000" cy="1776368"/>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5A4B59FD-EAD6-9CEB-253A-8865CAA1F630}"/>
              </a:ext>
            </a:extLst>
          </p:cNvPr>
          <p:cNvSpPr txBox="1"/>
          <p:nvPr/>
        </p:nvSpPr>
        <p:spPr>
          <a:xfrm>
            <a:off x="9621506" y="1260228"/>
            <a:ext cx="1335622" cy="400110"/>
          </a:xfrm>
          <a:prstGeom prst="rect">
            <a:avLst/>
          </a:prstGeom>
          <a:noFill/>
        </p:spPr>
        <p:txBody>
          <a:bodyPr wrap="none" rtlCol="0">
            <a:spAutoFit/>
          </a:bodyPr>
          <a:lstStyle/>
          <a:p>
            <a:r>
              <a:rPr lang="en-US" sz="1000" dirty="0">
                <a:solidFill>
                  <a:schemeClr val="tx2">
                    <a:lumMod val="50000"/>
                  </a:schemeClr>
                </a:solidFill>
              </a:rPr>
              <a:t>SINGLE PIPELINE </a:t>
            </a:r>
          </a:p>
          <a:p>
            <a:r>
              <a:rPr lang="en-US" sz="1000" dirty="0">
                <a:solidFill>
                  <a:schemeClr val="tx2">
                    <a:lumMod val="50000"/>
                  </a:schemeClr>
                </a:solidFill>
              </a:rPr>
              <a:t>2 PUMP STATIONS</a:t>
            </a:r>
            <a:endParaRPr lang="en-GB" sz="1000" dirty="0">
              <a:solidFill>
                <a:schemeClr val="tx2">
                  <a:lumMod val="50000"/>
                </a:schemeClr>
              </a:solidFill>
            </a:endParaRPr>
          </a:p>
        </p:txBody>
      </p:sp>
      <p:sp>
        <p:nvSpPr>
          <p:cNvPr id="17" name="TextBox 16">
            <a:extLst>
              <a:ext uri="{FF2B5EF4-FFF2-40B4-BE49-F238E27FC236}">
                <a16:creationId xmlns:a16="http://schemas.microsoft.com/office/drawing/2014/main" id="{56557C83-4B4E-1ADC-6D74-D675CD201DBB}"/>
              </a:ext>
            </a:extLst>
          </p:cNvPr>
          <p:cNvSpPr txBox="1"/>
          <p:nvPr/>
        </p:nvSpPr>
        <p:spPr>
          <a:xfrm>
            <a:off x="4235117" y="3650178"/>
            <a:ext cx="6722011" cy="553998"/>
          </a:xfrm>
          <a:prstGeom prst="rect">
            <a:avLst/>
          </a:prstGeom>
          <a:noFill/>
        </p:spPr>
        <p:txBody>
          <a:bodyPr wrap="square" rtlCol="0">
            <a:spAutoFit/>
          </a:bodyPr>
          <a:lstStyle/>
          <a:p>
            <a:pPr marL="228600" indent="-228600">
              <a:buAutoNum type="arabicParenR"/>
            </a:pPr>
            <a:r>
              <a:rPr lang="en-GB" sz="1000" dirty="0">
                <a:solidFill>
                  <a:schemeClr val="tx2">
                    <a:lumMod val="50000"/>
                  </a:schemeClr>
                </a:solidFill>
              </a:rPr>
              <a:t>Replacing the two centrifugal pumpstations with a single PD pump station </a:t>
            </a:r>
          </a:p>
          <a:p>
            <a:pPr marL="228600" indent="-228600">
              <a:buAutoNum type="arabicParenR"/>
            </a:pPr>
            <a:r>
              <a:rPr lang="en-GB" sz="1000" dirty="0">
                <a:solidFill>
                  <a:schemeClr val="tx2">
                    <a:lumMod val="50000"/>
                  </a:schemeClr>
                </a:solidFill>
              </a:rPr>
              <a:t>Replacing the centrifugal pump stations with a single PD pump station combined with improving tailings dewatering (increase slurry density).</a:t>
            </a:r>
          </a:p>
        </p:txBody>
      </p:sp>
    </p:spTree>
    <p:extLst>
      <p:ext uri="{BB962C8B-B14F-4D97-AF65-F5344CB8AC3E}">
        <p14:creationId xmlns:p14="http://schemas.microsoft.com/office/powerpoint/2010/main" val="33565146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descr="Money with solid fill">
            <a:extLst>
              <a:ext uri="{FF2B5EF4-FFF2-40B4-BE49-F238E27FC236}">
                <a16:creationId xmlns:a16="http://schemas.microsoft.com/office/drawing/2014/main" id="{9846AB55-5073-B184-8105-BDF35625870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0533369">
            <a:off x="9422861" y="2159715"/>
            <a:ext cx="914400" cy="914400"/>
          </a:xfrm>
          <a:prstGeom prst="rect">
            <a:avLst/>
          </a:prstGeom>
        </p:spPr>
      </p:pic>
      <p:pic>
        <p:nvPicPr>
          <p:cNvPr id="1026" name="Picture 2" descr="Water conservation - City of Santa Ana">
            <a:extLst>
              <a:ext uri="{FF2B5EF4-FFF2-40B4-BE49-F238E27FC236}">
                <a16:creationId xmlns:a16="http://schemas.microsoft.com/office/drawing/2014/main" id="{66A01FDA-C25C-5F9E-B793-BE5FD944FC8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r="36978"/>
          <a:stretch/>
        </p:blipFill>
        <p:spPr bwMode="auto">
          <a:xfrm>
            <a:off x="7068753" y="2472187"/>
            <a:ext cx="3193929" cy="3200450"/>
          </a:xfrm>
          <a:prstGeom prst="ellipse">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285EFC6-6733-08BD-F3BB-D8EFB76EE0C0}"/>
              </a:ext>
            </a:extLst>
          </p:cNvPr>
          <p:cNvSpPr>
            <a:spLocks noGrp="1"/>
          </p:cNvSpPr>
          <p:nvPr>
            <p:ph type="title"/>
          </p:nvPr>
        </p:nvSpPr>
        <p:spPr/>
        <p:txBody>
          <a:bodyPr/>
          <a:lstStyle/>
          <a:p>
            <a:r>
              <a:rPr lang="en-US" dirty="0"/>
              <a:t>WATER CONSERVATION</a:t>
            </a:r>
            <a:endParaRPr lang="en-GB" dirty="0"/>
          </a:p>
        </p:txBody>
      </p:sp>
      <p:sp>
        <p:nvSpPr>
          <p:cNvPr id="6" name="TextBox 5">
            <a:extLst>
              <a:ext uri="{FF2B5EF4-FFF2-40B4-BE49-F238E27FC236}">
                <a16:creationId xmlns:a16="http://schemas.microsoft.com/office/drawing/2014/main" id="{C36C9091-30A0-2F93-28F3-44D89142B5B8}"/>
              </a:ext>
            </a:extLst>
          </p:cNvPr>
          <p:cNvSpPr txBox="1"/>
          <p:nvPr/>
        </p:nvSpPr>
        <p:spPr>
          <a:xfrm>
            <a:off x="621505" y="1072458"/>
            <a:ext cx="10741819" cy="969496"/>
          </a:xfrm>
          <a:prstGeom prst="rect">
            <a:avLst/>
          </a:prstGeom>
          <a:noFill/>
        </p:spPr>
        <p:txBody>
          <a:bodyPr wrap="square">
            <a:spAutoFit/>
          </a:bodyPr>
          <a:lstStyle/>
          <a:p>
            <a:pPr algn="l">
              <a:spcBef>
                <a:spcPts val="600"/>
              </a:spcBef>
            </a:pPr>
            <a:r>
              <a:rPr lang="en-GB" sz="1400" b="1" dirty="0">
                <a:solidFill>
                  <a:schemeClr val="accent2"/>
                </a:solidFill>
              </a:rPr>
              <a:t>WHAT DOES A CUBIC METER OF FRESHWATER INTAKE COST?</a:t>
            </a:r>
          </a:p>
          <a:p>
            <a:pPr marL="285750" lvl="1" indent="-285750">
              <a:spcBef>
                <a:spcPts val="600"/>
              </a:spcBef>
              <a:spcAft>
                <a:spcPts val="600"/>
              </a:spcAft>
              <a:buFont typeface="Wingdings" panose="05000000000000000000" pitchFamily="2" charset="2"/>
              <a:buChar char="Ø"/>
            </a:pPr>
            <a:r>
              <a:rPr lang="en-GB" sz="1400" dirty="0"/>
              <a:t>In areas with seasonal wet climates, water is commonly considered a nearly free commodity. Is this a valid assumption? </a:t>
            </a:r>
          </a:p>
          <a:p>
            <a:pPr marL="285750" lvl="1" indent="-285750">
              <a:spcBef>
                <a:spcPts val="600"/>
              </a:spcBef>
              <a:spcAft>
                <a:spcPts val="600"/>
              </a:spcAft>
              <a:buFont typeface="Wingdings" panose="05000000000000000000" pitchFamily="2" charset="2"/>
              <a:buChar char="Ø"/>
            </a:pPr>
            <a:r>
              <a:rPr lang="en-GB" sz="1400" dirty="0"/>
              <a:t>The total cost of water intake is the sum of direct and indirect costs</a:t>
            </a:r>
          </a:p>
        </p:txBody>
      </p:sp>
      <p:graphicFrame>
        <p:nvGraphicFramePr>
          <p:cNvPr id="7" name="Diagram 6">
            <a:extLst>
              <a:ext uri="{FF2B5EF4-FFF2-40B4-BE49-F238E27FC236}">
                <a16:creationId xmlns:a16="http://schemas.microsoft.com/office/drawing/2014/main" id="{0F5FE141-C171-EAF8-8FEF-C822BAE63F7D}"/>
              </a:ext>
            </a:extLst>
          </p:cNvPr>
          <p:cNvGraphicFramePr/>
          <p:nvPr>
            <p:extLst>
              <p:ext uri="{D42A27DB-BD31-4B8C-83A1-F6EECF244321}">
                <p14:modId xmlns:p14="http://schemas.microsoft.com/office/powerpoint/2010/main" val="3255848454"/>
              </p:ext>
            </p:extLst>
          </p:nvPr>
        </p:nvGraphicFramePr>
        <p:xfrm>
          <a:off x="621505" y="2240652"/>
          <a:ext cx="5834345" cy="366352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4031288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5EFC6-6733-08BD-F3BB-D8EFB76EE0C0}"/>
              </a:ext>
            </a:extLst>
          </p:cNvPr>
          <p:cNvSpPr>
            <a:spLocks noGrp="1"/>
          </p:cNvSpPr>
          <p:nvPr>
            <p:ph type="title"/>
          </p:nvPr>
        </p:nvSpPr>
        <p:spPr/>
        <p:txBody>
          <a:bodyPr/>
          <a:lstStyle/>
          <a:p>
            <a:r>
              <a:rPr lang="en-US" dirty="0"/>
              <a:t>WATER CONSERVATION</a:t>
            </a:r>
            <a:endParaRPr lang="en-GB" dirty="0"/>
          </a:p>
        </p:txBody>
      </p:sp>
      <p:sp>
        <p:nvSpPr>
          <p:cNvPr id="6" name="TextBox 5">
            <a:extLst>
              <a:ext uri="{FF2B5EF4-FFF2-40B4-BE49-F238E27FC236}">
                <a16:creationId xmlns:a16="http://schemas.microsoft.com/office/drawing/2014/main" id="{C36C9091-30A0-2F93-28F3-44D89142B5B8}"/>
              </a:ext>
            </a:extLst>
          </p:cNvPr>
          <p:cNvSpPr txBox="1"/>
          <p:nvPr/>
        </p:nvSpPr>
        <p:spPr>
          <a:xfrm>
            <a:off x="621505" y="1072458"/>
            <a:ext cx="10741819" cy="1046440"/>
          </a:xfrm>
          <a:prstGeom prst="rect">
            <a:avLst/>
          </a:prstGeom>
          <a:noFill/>
        </p:spPr>
        <p:txBody>
          <a:bodyPr wrap="square">
            <a:spAutoFit/>
          </a:bodyPr>
          <a:lstStyle/>
          <a:p>
            <a:pPr marL="285750" lvl="1" indent="-285750">
              <a:spcBef>
                <a:spcPts val="600"/>
              </a:spcBef>
              <a:spcAft>
                <a:spcPts val="600"/>
              </a:spcAft>
              <a:buFont typeface="Wingdings" panose="05000000000000000000" pitchFamily="2" charset="2"/>
              <a:buChar char="Ø"/>
            </a:pPr>
            <a:r>
              <a:rPr lang="en-GB" sz="1400" dirty="0"/>
              <a:t>The thickening of tailings enhances water reclamation by 37%. </a:t>
            </a:r>
          </a:p>
          <a:p>
            <a:pPr marL="285750" lvl="1" indent="-285750">
              <a:spcBef>
                <a:spcPts val="600"/>
              </a:spcBef>
              <a:spcAft>
                <a:spcPts val="600"/>
              </a:spcAft>
              <a:buFont typeface="Wingdings" panose="05000000000000000000" pitchFamily="2" charset="2"/>
              <a:buChar char="Ø"/>
            </a:pPr>
            <a:r>
              <a:rPr lang="en-GB" sz="1400" dirty="0"/>
              <a:t>Decreasing water pumped to the TSF mitigates undesired water release into the environment via seepage and evaporation. </a:t>
            </a:r>
          </a:p>
          <a:p>
            <a:pPr marL="285750" lvl="1" indent="-285750">
              <a:spcBef>
                <a:spcPts val="600"/>
              </a:spcBef>
              <a:spcAft>
                <a:spcPts val="600"/>
              </a:spcAft>
              <a:buFont typeface="Wingdings" panose="05000000000000000000" pitchFamily="2" charset="2"/>
              <a:buChar char="Ø"/>
            </a:pPr>
            <a:r>
              <a:rPr lang="en-GB" sz="1400" dirty="0"/>
              <a:t>This reduction correlates with the decrease in surface area covered by the pond.</a:t>
            </a:r>
          </a:p>
        </p:txBody>
      </p:sp>
      <p:graphicFrame>
        <p:nvGraphicFramePr>
          <p:cNvPr id="3" name="Chart 2">
            <a:extLst>
              <a:ext uri="{FF2B5EF4-FFF2-40B4-BE49-F238E27FC236}">
                <a16:creationId xmlns:a16="http://schemas.microsoft.com/office/drawing/2014/main" id="{FB6EE9E4-27E8-24E0-A264-E52DAF979D83}"/>
              </a:ext>
            </a:extLst>
          </p:cNvPr>
          <p:cNvGraphicFramePr>
            <a:graphicFrameLocks/>
          </p:cNvGraphicFramePr>
          <p:nvPr>
            <p:extLst>
              <p:ext uri="{D42A27DB-BD31-4B8C-83A1-F6EECF244321}">
                <p14:modId xmlns:p14="http://schemas.microsoft.com/office/powerpoint/2010/main" val="3262802452"/>
              </p:ext>
            </p:extLst>
          </p:nvPr>
        </p:nvGraphicFramePr>
        <p:xfrm>
          <a:off x="729671" y="2548646"/>
          <a:ext cx="7560000" cy="324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1391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0DD09-36D0-BBB8-BC01-B589B7ADD560}"/>
              </a:ext>
            </a:extLst>
          </p:cNvPr>
          <p:cNvSpPr>
            <a:spLocks noGrp="1"/>
          </p:cNvSpPr>
          <p:nvPr>
            <p:ph type="title"/>
          </p:nvPr>
        </p:nvSpPr>
        <p:spPr/>
        <p:txBody>
          <a:bodyPr/>
          <a:lstStyle/>
          <a:p>
            <a:pPr lvl="0"/>
            <a:r>
              <a:rPr lang="en-US" sz="2000" dirty="0"/>
              <a:t>ABSORBED POWER &amp; CO</a:t>
            </a:r>
            <a:r>
              <a:rPr lang="en-US" sz="2000" baseline="-25000" dirty="0"/>
              <a:t>2</a:t>
            </a:r>
            <a:r>
              <a:rPr lang="en-US" sz="2000" dirty="0"/>
              <a:t> EMISSIONS</a:t>
            </a:r>
          </a:p>
        </p:txBody>
      </p:sp>
      <p:graphicFrame>
        <p:nvGraphicFramePr>
          <p:cNvPr id="6" name="Chart 5">
            <a:extLst>
              <a:ext uri="{FF2B5EF4-FFF2-40B4-BE49-F238E27FC236}">
                <a16:creationId xmlns:a16="http://schemas.microsoft.com/office/drawing/2014/main" id="{E44AEECF-653A-5311-2213-06AC7F753490}"/>
              </a:ext>
            </a:extLst>
          </p:cNvPr>
          <p:cNvGraphicFramePr>
            <a:graphicFrameLocks/>
          </p:cNvGraphicFramePr>
          <p:nvPr>
            <p:extLst>
              <p:ext uri="{D42A27DB-BD31-4B8C-83A1-F6EECF244321}">
                <p14:modId xmlns:p14="http://schemas.microsoft.com/office/powerpoint/2010/main" val="855968250"/>
              </p:ext>
            </p:extLst>
          </p:nvPr>
        </p:nvGraphicFramePr>
        <p:xfrm>
          <a:off x="621505" y="1948264"/>
          <a:ext cx="7560000" cy="239027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33AA779B-A697-0F3B-B9C3-F5A0DA383DBC}"/>
              </a:ext>
            </a:extLst>
          </p:cNvPr>
          <p:cNvSpPr txBox="1"/>
          <p:nvPr/>
        </p:nvSpPr>
        <p:spPr>
          <a:xfrm>
            <a:off x="621505" y="1072458"/>
            <a:ext cx="10741819" cy="677108"/>
          </a:xfrm>
          <a:prstGeom prst="rect">
            <a:avLst/>
          </a:prstGeom>
          <a:noFill/>
        </p:spPr>
        <p:txBody>
          <a:bodyPr wrap="square">
            <a:spAutoFit/>
          </a:bodyPr>
          <a:lstStyle/>
          <a:p>
            <a:pPr marL="285750" lvl="1" indent="-285750">
              <a:spcBef>
                <a:spcPts val="600"/>
              </a:spcBef>
              <a:spcAft>
                <a:spcPts val="600"/>
              </a:spcAft>
              <a:buFont typeface="Wingdings" panose="05000000000000000000" pitchFamily="2" charset="2"/>
              <a:buChar char="Ø"/>
            </a:pPr>
            <a:r>
              <a:rPr lang="en-GB" sz="1400" dirty="0"/>
              <a:t>The generation of electricity produces emissions. </a:t>
            </a:r>
          </a:p>
          <a:p>
            <a:pPr marL="285750" lvl="1" indent="-285750">
              <a:spcBef>
                <a:spcPts val="600"/>
              </a:spcBef>
              <a:spcAft>
                <a:spcPts val="600"/>
              </a:spcAft>
              <a:buFont typeface="Wingdings" panose="05000000000000000000" pitchFamily="2" charset="2"/>
              <a:buChar char="Ø"/>
            </a:pPr>
            <a:r>
              <a:rPr lang="en-GB" sz="1400" dirty="0"/>
              <a:t>The increased efficiency of the PD pumps can reduce emissions by up to 57%.</a:t>
            </a:r>
          </a:p>
        </p:txBody>
      </p:sp>
      <p:sp>
        <p:nvSpPr>
          <p:cNvPr id="8" name="TextBox 7">
            <a:extLst>
              <a:ext uri="{FF2B5EF4-FFF2-40B4-BE49-F238E27FC236}">
                <a16:creationId xmlns:a16="http://schemas.microsoft.com/office/drawing/2014/main" id="{FC495D82-D75C-A361-9CAC-3C62414B6D54}"/>
              </a:ext>
            </a:extLst>
          </p:cNvPr>
          <p:cNvSpPr txBox="1"/>
          <p:nvPr/>
        </p:nvSpPr>
        <p:spPr>
          <a:xfrm rot="581171">
            <a:off x="3958754" y="2116268"/>
            <a:ext cx="1664238" cy="246221"/>
          </a:xfrm>
          <a:prstGeom prst="rect">
            <a:avLst/>
          </a:prstGeom>
          <a:noFill/>
        </p:spPr>
        <p:txBody>
          <a:bodyPr wrap="none" rtlCol="0">
            <a:spAutoFit/>
          </a:bodyPr>
          <a:lstStyle/>
          <a:p>
            <a:r>
              <a:rPr lang="en-US" sz="1000" dirty="0">
                <a:solidFill>
                  <a:schemeClr val="accent1"/>
                </a:solidFill>
              </a:rPr>
              <a:t>UP TO 60% REDUCTION</a:t>
            </a:r>
            <a:endParaRPr lang="en-GB" sz="1000" dirty="0">
              <a:solidFill>
                <a:schemeClr val="accent1"/>
              </a:solidFill>
            </a:endParaRPr>
          </a:p>
        </p:txBody>
      </p:sp>
      <p:cxnSp>
        <p:nvCxnSpPr>
          <p:cNvPr id="10" name="Straight Arrow Connector 9">
            <a:extLst>
              <a:ext uri="{FF2B5EF4-FFF2-40B4-BE49-F238E27FC236}">
                <a16:creationId xmlns:a16="http://schemas.microsoft.com/office/drawing/2014/main" id="{D2047D66-CAC6-4EFE-0410-7000E3F60DDC}"/>
              </a:ext>
            </a:extLst>
          </p:cNvPr>
          <p:cNvCxnSpPr>
            <a:cxnSpLocks/>
          </p:cNvCxnSpPr>
          <p:nvPr/>
        </p:nvCxnSpPr>
        <p:spPr>
          <a:xfrm>
            <a:off x="2743200" y="2123362"/>
            <a:ext cx="4572000" cy="746298"/>
          </a:xfrm>
          <a:prstGeom prst="straightConnector1">
            <a:avLst/>
          </a:prstGeom>
          <a:ln>
            <a:solidFill>
              <a:schemeClr val="accent1"/>
            </a:solidFill>
            <a:prstDash val="sysDash"/>
            <a:tailEnd type="triangle"/>
          </a:ln>
        </p:spPr>
        <p:style>
          <a:lnRef idx="1">
            <a:schemeClr val="accent1"/>
          </a:lnRef>
          <a:fillRef idx="0">
            <a:schemeClr val="accent1"/>
          </a:fillRef>
          <a:effectRef idx="0">
            <a:schemeClr val="accent1"/>
          </a:effectRef>
          <a:fontRef idx="minor">
            <a:schemeClr val="tx1"/>
          </a:fontRef>
        </p:style>
      </p:cxnSp>
      <p:graphicFrame>
        <p:nvGraphicFramePr>
          <p:cNvPr id="16" name="Table 15">
            <a:extLst>
              <a:ext uri="{FF2B5EF4-FFF2-40B4-BE49-F238E27FC236}">
                <a16:creationId xmlns:a16="http://schemas.microsoft.com/office/drawing/2014/main" id="{5B806597-71CA-1CC1-33AD-4E2961B7CB78}"/>
              </a:ext>
            </a:extLst>
          </p:cNvPr>
          <p:cNvGraphicFramePr>
            <a:graphicFrameLocks noGrp="1"/>
          </p:cNvGraphicFramePr>
          <p:nvPr>
            <p:extLst>
              <p:ext uri="{D42A27DB-BD31-4B8C-83A1-F6EECF244321}">
                <p14:modId xmlns:p14="http://schemas.microsoft.com/office/powerpoint/2010/main" val="510859951"/>
              </p:ext>
            </p:extLst>
          </p:nvPr>
        </p:nvGraphicFramePr>
        <p:xfrm>
          <a:off x="621504" y="4513634"/>
          <a:ext cx="7559999" cy="1374157"/>
        </p:xfrm>
        <a:graphic>
          <a:graphicData uri="http://schemas.openxmlformats.org/drawingml/2006/table">
            <a:tbl>
              <a:tblPr firstRow="1" firstCol="1" bandRow="1">
                <a:tableStyleId>{5C22544A-7EE6-4342-B048-85BDC9FD1C3A}</a:tableStyleId>
              </a:tblPr>
              <a:tblGrid>
                <a:gridCol w="2303543">
                  <a:extLst>
                    <a:ext uri="{9D8B030D-6E8A-4147-A177-3AD203B41FA5}">
                      <a16:colId xmlns:a16="http://schemas.microsoft.com/office/drawing/2014/main" val="696707424"/>
                    </a:ext>
                  </a:extLst>
                </a:gridCol>
                <a:gridCol w="1751850">
                  <a:extLst>
                    <a:ext uri="{9D8B030D-6E8A-4147-A177-3AD203B41FA5}">
                      <a16:colId xmlns:a16="http://schemas.microsoft.com/office/drawing/2014/main" val="3148705518"/>
                    </a:ext>
                  </a:extLst>
                </a:gridCol>
                <a:gridCol w="1751850">
                  <a:extLst>
                    <a:ext uri="{9D8B030D-6E8A-4147-A177-3AD203B41FA5}">
                      <a16:colId xmlns:a16="http://schemas.microsoft.com/office/drawing/2014/main" val="99662717"/>
                    </a:ext>
                  </a:extLst>
                </a:gridCol>
                <a:gridCol w="1752756">
                  <a:extLst>
                    <a:ext uri="{9D8B030D-6E8A-4147-A177-3AD203B41FA5}">
                      <a16:colId xmlns:a16="http://schemas.microsoft.com/office/drawing/2014/main" val="3392516746"/>
                    </a:ext>
                  </a:extLst>
                </a:gridCol>
              </a:tblGrid>
              <a:tr h="290908">
                <a:tc>
                  <a:txBody>
                    <a:bodyPr/>
                    <a:lstStyle/>
                    <a:p>
                      <a:pPr algn="l">
                        <a:spcBef>
                          <a:spcPts val="300"/>
                        </a:spcBef>
                        <a:spcAft>
                          <a:spcPts val="300"/>
                        </a:spcAft>
                      </a:pPr>
                      <a:r>
                        <a:rPr lang="en-US" sz="1200" dirty="0">
                          <a:effectLst/>
                        </a:rPr>
                        <a:t> </a:t>
                      </a:r>
                      <a:endParaRPr lang="en-NL" sz="1200" dirty="0">
                        <a:effectLst/>
                        <a:latin typeface="Tw Cen MT" panose="020B0602020104020603"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2"/>
                    </a:solidFill>
                  </a:tcPr>
                </a:tc>
                <a:tc>
                  <a:txBody>
                    <a:bodyPr/>
                    <a:lstStyle/>
                    <a:p>
                      <a:pPr algn="ctr">
                        <a:spcBef>
                          <a:spcPts val="300"/>
                        </a:spcBef>
                        <a:spcAft>
                          <a:spcPts val="300"/>
                        </a:spcAft>
                      </a:pPr>
                      <a:r>
                        <a:rPr lang="en-US" sz="1200" b="0" dirty="0">
                          <a:effectLst/>
                        </a:rPr>
                        <a:t>Current</a:t>
                      </a:r>
                      <a:endParaRPr lang="en-NL" sz="1200" b="0" dirty="0">
                        <a:effectLst/>
                        <a:latin typeface="Tw Cen MT" panose="020B0602020104020603"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2"/>
                    </a:solidFill>
                  </a:tcPr>
                </a:tc>
                <a:tc>
                  <a:txBody>
                    <a:bodyPr/>
                    <a:lstStyle/>
                    <a:p>
                      <a:pPr algn="ctr">
                        <a:spcBef>
                          <a:spcPts val="300"/>
                        </a:spcBef>
                        <a:spcAft>
                          <a:spcPts val="300"/>
                        </a:spcAft>
                      </a:pPr>
                      <a:r>
                        <a:rPr lang="en-US" sz="1200" b="0" dirty="0">
                          <a:effectLst/>
                        </a:rPr>
                        <a:t>PD</a:t>
                      </a:r>
                      <a:endParaRPr lang="en-NL" sz="1200" b="0" dirty="0">
                        <a:effectLst/>
                        <a:latin typeface="Tw Cen MT" panose="020B0602020104020603"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2"/>
                    </a:solidFill>
                  </a:tcPr>
                </a:tc>
                <a:tc>
                  <a:txBody>
                    <a:bodyPr/>
                    <a:lstStyle/>
                    <a:p>
                      <a:pPr algn="ctr">
                        <a:spcBef>
                          <a:spcPts val="300"/>
                        </a:spcBef>
                        <a:spcAft>
                          <a:spcPts val="300"/>
                        </a:spcAft>
                      </a:pPr>
                      <a:r>
                        <a:rPr lang="en-US" sz="1200" b="0" dirty="0">
                          <a:effectLst/>
                        </a:rPr>
                        <a:t>PD + Dewatering</a:t>
                      </a:r>
                      <a:endParaRPr lang="en-NL" sz="1200" b="0" dirty="0">
                        <a:effectLst/>
                        <a:latin typeface="Tw Cen MT" panose="020B0602020104020603"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2"/>
                    </a:solidFill>
                  </a:tcPr>
                </a:tc>
                <a:extLst>
                  <a:ext uri="{0D108BD9-81ED-4DB2-BD59-A6C34878D82A}">
                    <a16:rowId xmlns:a16="http://schemas.microsoft.com/office/drawing/2014/main" val="1683328848"/>
                  </a:ext>
                </a:extLst>
              </a:tr>
              <a:tr h="361083">
                <a:tc>
                  <a:txBody>
                    <a:bodyPr/>
                    <a:lstStyle/>
                    <a:p>
                      <a:pPr marL="0" algn="l" defTabSz="914400" rtl="0" eaLnBrk="1" latinLnBrk="0" hangingPunct="1">
                        <a:spcBef>
                          <a:spcPts val="300"/>
                        </a:spcBef>
                        <a:spcAft>
                          <a:spcPts val="300"/>
                        </a:spcAft>
                      </a:pPr>
                      <a:r>
                        <a:rPr lang="en-US" sz="1200" b="0" kern="1200" dirty="0">
                          <a:solidFill>
                            <a:schemeClr val="tx1"/>
                          </a:solidFill>
                          <a:effectLst/>
                          <a:latin typeface="+mn-lt"/>
                          <a:ea typeface="+mn-ea"/>
                          <a:cs typeface="+mn-cs"/>
                        </a:rPr>
                        <a:t>Pumping</a:t>
                      </a:r>
                      <a:endParaRPr lang="en-NL" sz="1200" b="0" kern="1200" dirty="0">
                        <a:solidFill>
                          <a:schemeClr val="tx1"/>
                        </a:solidFill>
                        <a:effectLst/>
                        <a:latin typeface="+mn-lt"/>
                        <a:ea typeface="+mn-ea"/>
                        <a:cs typeface="+mn-cs"/>
                      </a:endParaRPr>
                    </a:p>
                  </a:txBody>
                  <a:tcPr marL="68580" marR="68580" marT="0" marB="0" anchor="ctr">
                    <a:solidFill>
                      <a:schemeClr val="accent2">
                        <a:lumMod val="20000"/>
                        <a:lumOff val="80000"/>
                      </a:schemeClr>
                    </a:solidFill>
                  </a:tcPr>
                </a:tc>
                <a:tc>
                  <a:txBody>
                    <a:bodyPr/>
                    <a:lstStyle/>
                    <a:p>
                      <a:pPr algn="ctr">
                        <a:spcBef>
                          <a:spcPts val="300"/>
                        </a:spcBef>
                        <a:spcAft>
                          <a:spcPts val="300"/>
                        </a:spcAft>
                      </a:pPr>
                      <a:r>
                        <a:rPr lang="en-US" sz="1200" b="0" dirty="0">
                          <a:effectLst/>
                        </a:rPr>
                        <a:t>6,529 kWh</a:t>
                      </a:r>
                      <a:endParaRPr lang="en-NL" sz="1200" b="0" dirty="0">
                        <a:effectLst/>
                        <a:latin typeface="Tw Cen MT" panose="020B0602020104020603" pitchFamily="34"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algn="ctr">
                        <a:spcBef>
                          <a:spcPts val="300"/>
                        </a:spcBef>
                        <a:spcAft>
                          <a:spcPts val="300"/>
                        </a:spcAft>
                      </a:pPr>
                      <a:r>
                        <a:rPr lang="en-US" sz="1200" b="0" dirty="0">
                          <a:effectLst/>
                        </a:rPr>
                        <a:t>4,829 kWh</a:t>
                      </a:r>
                      <a:endParaRPr lang="en-NL" sz="1200" b="0" dirty="0">
                        <a:effectLst/>
                        <a:latin typeface="Tw Cen MT" panose="020B0602020104020603" pitchFamily="34"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algn="ctr">
                        <a:spcBef>
                          <a:spcPts val="300"/>
                        </a:spcBef>
                        <a:spcAft>
                          <a:spcPts val="300"/>
                        </a:spcAft>
                      </a:pPr>
                      <a:r>
                        <a:rPr lang="en-US" sz="1200" b="0" dirty="0">
                          <a:effectLst/>
                        </a:rPr>
                        <a:t>1,764 kWh</a:t>
                      </a:r>
                      <a:endParaRPr lang="en-NL" sz="1200" b="0" dirty="0">
                        <a:effectLst/>
                        <a:latin typeface="Tw Cen MT" panose="020B0602020104020603" pitchFamily="34"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2082124925"/>
                  </a:ext>
                </a:extLst>
              </a:tr>
              <a:tr h="361083">
                <a:tc>
                  <a:txBody>
                    <a:bodyPr/>
                    <a:lstStyle/>
                    <a:p>
                      <a:pPr marL="0" algn="l" defTabSz="914400" rtl="0" eaLnBrk="1" latinLnBrk="0" hangingPunct="1">
                        <a:spcBef>
                          <a:spcPts val="300"/>
                        </a:spcBef>
                        <a:spcAft>
                          <a:spcPts val="300"/>
                        </a:spcAft>
                      </a:pPr>
                      <a:r>
                        <a:rPr lang="en-US" sz="1200" b="0" kern="1200" dirty="0">
                          <a:solidFill>
                            <a:schemeClr val="tx1"/>
                          </a:solidFill>
                          <a:effectLst/>
                          <a:latin typeface="+mn-lt"/>
                          <a:ea typeface="+mn-ea"/>
                          <a:cs typeface="+mn-cs"/>
                        </a:rPr>
                        <a:t>Thickening</a:t>
                      </a:r>
                      <a:endParaRPr lang="en-NL" sz="1200" b="0" kern="1200" dirty="0">
                        <a:solidFill>
                          <a:schemeClr val="tx1"/>
                        </a:solidFill>
                        <a:effectLst/>
                        <a:latin typeface="+mn-lt"/>
                        <a:ea typeface="+mn-ea"/>
                        <a:cs typeface="+mn-cs"/>
                      </a:endParaRPr>
                    </a:p>
                  </a:txBody>
                  <a:tcPr marL="68580" marR="68580" marT="0" marB="0" anchor="ctr">
                    <a:solidFill>
                      <a:schemeClr val="accent2">
                        <a:lumMod val="20000"/>
                        <a:lumOff val="80000"/>
                      </a:schemeClr>
                    </a:solidFill>
                  </a:tcPr>
                </a:tc>
                <a:tc>
                  <a:txBody>
                    <a:bodyPr/>
                    <a:lstStyle/>
                    <a:p>
                      <a:pPr algn="ctr">
                        <a:spcBef>
                          <a:spcPts val="300"/>
                        </a:spcBef>
                        <a:spcAft>
                          <a:spcPts val="300"/>
                        </a:spcAft>
                      </a:pPr>
                      <a:r>
                        <a:rPr lang="en-US" sz="1200" b="0">
                          <a:effectLst/>
                        </a:rPr>
                        <a:t>969 kWh</a:t>
                      </a:r>
                      <a:endParaRPr lang="en-NL" sz="1200" b="0">
                        <a:effectLst/>
                        <a:latin typeface="Tw Cen MT" panose="020B0602020104020603" pitchFamily="34"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algn="ctr">
                        <a:spcBef>
                          <a:spcPts val="300"/>
                        </a:spcBef>
                        <a:spcAft>
                          <a:spcPts val="300"/>
                        </a:spcAft>
                      </a:pPr>
                      <a:r>
                        <a:rPr lang="en-US" sz="1200" b="0" dirty="0">
                          <a:effectLst/>
                        </a:rPr>
                        <a:t>969 kWh</a:t>
                      </a:r>
                      <a:endParaRPr lang="en-NL" sz="1200" b="0" dirty="0">
                        <a:effectLst/>
                        <a:latin typeface="Tw Cen MT" panose="020B0602020104020603" pitchFamily="34"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algn="ctr">
                        <a:spcBef>
                          <a:spcPts val="300"/>
                        </a:spcBef>
                        <a:spcAft>
                          <a:spcPts val="300"/>
                        </a:spcAft>
                      </a:pPr>
                      <a:r>
                        <a:rPr lang="en-US" sz="1200" b="0" dirty="0">
                          <a:effectLst/>
                        </a:rPr>
                        <a:t>1,454 kWh</a:t>
                      </a:r>
                      <a:endParaRPr lang="en-NL" sz="1200" b="0" dirty="0">
                        <a:effectLst/>
                        <a:latin typeface="Tw Cen MT" panose="020B0602020104020603" pitchFamily="34"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1351652840"/>
                  </a:ext>
                </a:extLst>
              </a:tr>
              <a:tr h="361083">
                <a:tc>
                  <a:txBody>
                    <a:bodyPr/>
                    <a:lstStyle/>
                    <a:p>
                      <a:pPr marL="0" algn="l" defTabSz="914400" rtl="0" eaLnBrk="1" latinLnBrk="0" hangingPunct="1">
                        <a:spcBef>
                          <a:spcPts val="300"/>
                        </a:spcBef>
                        <a:spcAft>
                          <a:spcPts val="300"/>
                        </a:spcAft>
                      </a:pPr>
                      <a:r>
                        <a:rPr lang="en-US" sz="1200" b="0" kern="1200" dirty="0">
                          <a:solidFill>
                            <a:schemeClr val="tx1"/>
                          </a:solidFill>
                          <a:effectLst/>
                          <a:latin typeface="+mn-lt"/>
                          <a:ea typeface="+mn-ea"/>
                          <a:cs typeface="+mn-cs"/>
                        </a:rPr>
                        <a:t>Total absorbed power</a:t>
                      </a:r>
                      <a:endParaRPr lang="en-NL" sz="1200" b="0" kern="1200" dirty="0">
                        <a:solidFill>
                          <a:schemeClr val="tx1"/>
                        </a:solidFill>
                        <a:effectLst/>
                        <a:latin typeface="+mn-lt"/>
                        <a:ea typeface="+mn-ea"/>
                        <a:cs typeface="+mn-cs"/>
                      </a:endParaRPr>
                    </a:p>
                  </a:txBody>
                  <a:tcPr marL="68580" marR="68580" marT="0" marB="0" anchor="ctr">
                    <a:solidFill>
                      <a:schemeClr val="accent2">
                        <a:lumMod val="20000"/>
                        <a:lumOff val="80000"/>
                      </a:schemeClr>
                    </a:solidFill>
                  </a:tcPr>
                </a:tc>
                <a:tc>
                  <a:txBody>
                    <a:bodyPr/>
                    <a:lstStyle/>
                    <a:p>
                      <a:pPr algn="ctr">
                        <a:spcBef>
                          <a:spcPts val="300"/>
                        </a:spcBef>
                        <a:spcAft>
                          <a:spcPts val="300"/>
                        </a:spcAft>
                      </a:pPr>
                      <a:r>
                        <a:rPr lang="en-US" sz="1200" b="0" dirty="0">
                          <a:effectLst/>
                        </a:rPr>
                        <a:t>7,498 kWh</a:t>
                      </a:r>
                      <a:endParaRPr lang="en-NL" sz="1200" b="0" dirty="0">
                        <a:effectLst/>
                        <a:latin typeface="Tw Cen MT" panose="020B0602020104020603" pitchFamily="34"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algn="ctr">
                        <a:spcBef>
                          <a:spcPts val="300"/>
                        </a:spcBef>
                        <a:spcAft>
                          <a:spcPts val="300"/>
                        </a:spcAft>
                      </a:pPr>
                      <a:r>
                        <a:rPr lang="en-US" sz="1200" b="0" dirty="0">
                          <a:effectLst/>
                        </a:rPr>
                        <a:t>5,798 kWh</a:t>
                      </a:r>
                      <a:endParaRPr lang="en-NL" sz="1200" b="0" dirty="0">
                        <a:effectLst/>
                        <a:latin typeface="Tw Cen MT" panose="020B0602020104020603" pitchFamily="34"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algn="ctr">
                        <a:spcBef>
                          <a:spcPts val="300"/>
                        </a:spcBef>
                        <a:spcAft>
                          <a:spcPts val="300"/>
                        </a:spcAft>
                      </a:pPr>
                      <a:r>
                        <a:rPr lang="en-US" sz="1200" b="0" dirty="0">
                          <a:effectLst/>
                        </a:rPr>
                        <a:t>3,218 kWh</a:t>
                      </a:r>
                      <a:endParaRPr lang="en-NL" sz="1200" b="0" dirty="0">
                        <a:effectLst/>
                        <a:latin typeface="Tw Cen MT" panose="020B0602020104020603" pitchFamily="34"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3989555686"/>
                  </a:ext>
                </a:extLst>
              </a:tr>
            </a:tbl>
          </a:graphicData>
        </a:graphic>
      </p:graphicFrame>
    </p:spTree>
    <p:extLst>
      <p:ext uri="{BB962C8B-B14F-4D97-AF65-F5344CB8AC3E}">
        <p14:creationId xmlns:p14="http://schemas.microsoft.com/office/powerpoint/2010/main" val="2223755379"/>
      </p:ext>
    </p:extLst>
  </p:cSld>
  <p:clrMapOvr>
    <a:masterClrMapping/>
  </p:clrMapOvr>
</p:sld>
</file>

<file path=ppt/theme/theme1.xml><?xml version="1.0" encoding="utf-8"?>
<a:theme xmlns:a="http://schemas.openxmlformats.org/drawingml/2006/main" name="Office Theme">
  <a:themeElements>
    <a:clrScheme name="Weir 12900">
      <a:dk1>
        <a:sysClr val="windowText" lastClr="000000"/>
      </a:dk1>
      <a:lt1>
        <a:sysClr val="window" lastClr="FFFFFF"/>
      </a:lt1>
      <a:dk2>
        <a:srgbClr val="768692"/>
      </a:dk2>
      <a:lt2>
        <a:srgbClr val="FAFBFB"/>
      </a:lt2>
      <a:accent1>
        <a:srgbClr val="ED8B00"/>
      </a:accent1>
      <a:accent2>
        <a:srgbClr val="005EB8"/>
      </a:accent2>
      <a:accent3>
        <a:srgbClr val="003D8A"/>
      </a:accent3>
      <a:accent4>
        <a:srgbClr val="702082"/>
      </a:accent4>
      <a:accent5>
        <a:srgbClr val="00A9E0"/>
      </a:accent5>
      <a:accent6>
        <a:srgbClr val="78BE20"/>
      </a:accent6>
      <a:hlink>
        <a:srgbClr val="005EB8"/>
      </a:hlink>
      <a:folHlink>
        <a:srgbClr val="76869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ir Minerals PowerPoint Template 2020" id="{C560F692-5CDD-408A-B368-AFE914CBF250}" vid="{C51CD35A-13E0-4EA2-BE72-E30ED7E1E5B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Weir Minerals PowerPoint Template 2020 (Venlo changes)</Template>
  <TotalTime>0</TotalTime>
  <Words>1707</Words>
  <Application>Microsoft Office PowerPoint</Application>
  <PresentationFormat>Widescreen</PresentationFormat>
  <Paragraphs>212</Paragraphs>
  <Slides>16</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Courier New</vt:lpstr>
      <vt:lpstr>Tw Cen MT</vt:lpstr>
      <vt:lpstr>Wingdings</vt:lpstr>
      <vt:lpstr>Office Theme</vt:lpstr>
      <vt:lpstr>Case Study  HOW TCO EVALUATION CAN SUPPORT SUSTAINABLE DEVELOPMENT OF IRON ORE TAILINGS</vt:lpstr>
      <vt:lpstr>INTRODUCTION</vt:lpstr>
      <vt:lpstr>CASE STUDY: INTRODUCTION</vt:lpstr>
      <vt:lpstr>CASE STUDY: BACKGROUND AND ALTERNATIVES</vt:lpstr>
      <vt:lpstr>CASE STUDY: PUMP DUTY, MASS BALANCE AND FLOW RATE </vt:lpstr>
      <vt:lpstr>TAILINGS SYSTEM: CURRENT SET UP VS UPGRADES</vt:lpstr>
      <vt:lpstr>WATER CONSERVATION</vt:lpstr>
      <vt:lpstr>WATER CONSERVATION</vt:lpstr>
      <vt:lpstr>ABSORBED POWER &amp; CO2 EMISSIONS</vt:lpstr>
      <vt:lpstr>ASSUMPTIONS</vt:lpstr>
      <vt:lpstr>OPERATIONAL COSTS</vt:lpstr>
      <vt:lpstr>CAPITAL COSTS AND PAYBACK</vt:lpstr>
      <vt:lpstr>SENSITIVITY </vt:lpstr>
      <vt:lpstr>CONCLUSIONS</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Divider title slide</dc:title>
  <dc:creator>Miguel Belon</dc:creator>
  <cp:lastModifiedBy>Tamilla Nasrullaeva</cp:lastModifiedBy>
  <cp:revision>88</cp:revision>
  <dcterms:created xsi:type="dcterms:W3CDTF">2021-05-25T13:55:15Z</dcterms:created>
  <dcterms:modified xsi:type="dcterms:W3CDTF">2024-02-20T11:48:59Z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331848e-2430-41de-8263-33af6becbc41_Enabled">
    <vt:lpwstr>true</vt:lpwstr>
  </property>
  <property fmtid="{D5CDD505-2E9C-101B-9397-08002B2CF9AE}" pid="3" name="MSIP_Label_c331848e-2430-41de-8263-33af6becbc41_SetDate">
    <vt:lpwstr>2022-08-22T18:43:45Z</vt:lpwstr>
  </property>
  <property fmtid="{D5CDD505-2E9C-101B-9397-08002B2CF9AE}" pid="4" name="MSIP_Label_c331848e-2430-41de-8263-33af6becbc41_Method">
    <vt:lpwstr>Privileged</vt:lpwstr>
  </property>
  <property fmtid="{D5CDD505-2E9C-101B-9397-08002B2CF9AE}" pid="5" name="MSIP_Label_c331848e-2430-41de-8263-33af6becbc41_Name">
    <vt:lpwstr>WG001-Public</vt:lpwstr>
  </property>
  <property fmtid="{D5CDD505-2E9C-101B-9397-08002B2CF9AE}" pid="6" name="MSIP_Label_c331848e-2430-41de-8263-33af6becbc41_SiteId">
    <vt:lpwstr>b771cb47-279a-4b84-aaeb-14a9b7a71446</vt:lpwstr>
  </property>
  <property fmtid="{D5CDD505-2E9C-101B-9397-08002B2CF9AE}" pid="7" name="MSIP_Label_c331848e-2430-41de-8263-33af6becbc41_ActionId">
    <vt:lpwstr>b7b68690-5926-4ef5-b189-fe3f7c01504a</vt:lpwstr>
  </property>
  <property fmtid="{D5CDD505-2E9C-101B-9397-08002B2CF9AE}" pid="8" name="MSIP_Label_c331848e-2430-41de-8263-33af6becbc41_ContentBits">
    <vt:lpwstr>2</vt:lpwstr>
  </property>
  <property fmtid="{D5CDD505-2E9C-101B-9397-08002B2CF9AE}" pid="9" name="ClassificationContentMarkingFooterLocations">
    <vt:lpwstr>Office Theme:8</vt:lpwstr>
  </property>
  <property fmtid="{D5CDD505-2E9C-101B-9397-08002B2CF9AE}" pid="10" name="ClassificationContentMarkingFooterText">
    <vt:lpwstr>PUBLIC - Unrestricted Access</vt:lpwstr>
  </property>
</Properties>
</file>