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4" autoAdjust="0"/>
    <p:restoredTop sz="94660"/>
  </p:normalViewPr>
  <p:slideViewPr>
    <p:cSldViewPr snapToGrid="0">
      <p:cViewPr varScale="1">
        <p:scale>
          <a:sx n="75" d="100"/>
          <a:sy n="75" d="100"/>
        </p:scale>
        <p:origin x="3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4F640-809B-42A0-B9E9-6CD9B8B1ADFB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0590A-8FCE-4B6B-9479-81C4214EE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943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4F640-809B-42A0-B9E9-6CD9B8B1ADFB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0590A-8FCE-4B6B-9479-81C4214EE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77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4F640-809B-42A0-B9E9-6CD9B8B1ADFB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0590A-8FCE-4B6B-9479-81C4214EE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00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4F640-809B-42A0-B9E9-6CD9B8B1ADFB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0590A-8FCE-4B6B-9479-81C4214EE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87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4F640-809B-42A0-B9E9-6CD9B8B1ADFB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0590A-8FCE-4B6B-9479-81C4214EE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2252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4F640-809B-42A0-B9E9-6CD9B8B1ADFB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0590A-8FCE-4B6B-9479-81C4214EE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932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4F640-809B-42A0-B9E9-6CD9B8B1ADFB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0590A-8FCE-4B6B-9479-81C4214EE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333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4F640-809B-42A0-B9E9-6CD9B8B1ADFB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0590A-8FCE-4B6B-9479-81C4214EE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4763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4F640-809B-42A0-B9E9-6CD9B8B1ADFB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0590A-8FCE-4B6B-9479-81C4214EE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44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4F640-809B-42A0-B9E9-6CD9B8B1ADFB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0590A-8FCE-4B6B-9479-81C4214EE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263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4F640-809B-42A0-B9E9-6CD9B8B1ADFB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0590A-8FCE-4B6B-9479-81C4214EE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1437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4F640-809B-42A0-B9E9-6CD9B8B1ADFB}" type="datetimeFigureOut">
              <a:rPr lang="fr-FR" smtClean="0"/>
              <a:t>12/08/2015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0590A-8FCE-4B6B-9479-81C4214EE3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2042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2438400"/>
          </a:xfrm>
        </p:spPr>
        <p:txBody>
          <a:bodyPr/>
          <a:lstStyle/>
          <a:p>
            <a:r>
              <a:rPr lang="fr-CA" sz="3600" b="1" dirty="0">
                <a:solidFill>
                  <a:schemeClr val="accent2"/>
                </a:solidFill>
                <a:latin typeface="Comic Sans MS" pitchFamily="66" charset="0"/>
              </a:rPr>
              <a:t>Grande Prairie Landfill</a:t>
            </a:r>
            <a:r>
              <a:rPr lang="fr-CA" sz="3600" dirty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fr-CA" sz="2800" dirty="0">
                <a:solidFill>
                  <a:schemeClr val="accent2"/>
                </a:solidFill>
                <a:latin typeface="Comic Sans MS" pitchFamily="66" charset="0"/>
              </a:rPr>
              <a:t>Alberta (Canada)</a:t>
            </a:r>
            <a:r>
              <a:rPr lang="fr-CA" dirty="0" smtClean="0">
                <a:solidFill>
                  <a:schemeClr val="accent2"/>
                </a:solidFill>
                <a:latin typeface="Comic Sans MS" pitchFamily="66" charset="0"/>
              </a:rPr>
              <a:t/>
            </a:r>
            <a:br>
              <a:rPr lang="fr-CA" dirty="0" smtClean="0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US" sz="2800" dirty="0">
                <a:latin typeface="Comic Sans MS" pitchFamily="66" charset="0"/>
              </a:rPr>
              <a:t>using shredded rubber for drainage layer</a:t>
            </a:r>
            <a:br>
              <a:rPr lang="en-US" sz="2800" dirty="0">
                <a:latin typeface="Comic Sans MS" pitchFamily="66" charset="0"/>
              </a:rPr>
            </a:br>
            <a:r>
              <a:rPr lang="en-US" sz="2800" dirty="0">
                <a:latin typeface="Comic Sans MS" pitchFamily="66" charset="0"/>
              </a:rPr>
              <a:t>directly on Coletanche</a:t>
            </a:r>
          </a:p>
        </p:txBody>
      </p:sp>
      <p:pic>
        <p:nvPicPr>
          <p:cNvPr id="442371" name="Picture 1027" descr="IMG_009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7528" y="1988840"/>
            <a:ext cx="8568952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1764471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0" y="692696"/>
            <a:ext cx="9144000" cy="504056"/>
          </a:xfrm>
        </p:spPr>
        <p:txBody>
          <a:bodyPr>
            <a:normAutofit fontScale="90000"/>
          </a:bodyPr>
          <a:lstStyle/>
          <a:p>
            <a:r>
              <a:rPr lang="fr-CA" sz="3600" b="1" dirty="0">
                <a:solidFill>
                  <a:schemeClr val="accent2"/>
                </a:solidFill>
                <a:latin typeface="Comic Sans MS" pitchFamily="66" charset="0"/>
              </a:rPr>
              <a:t>Grande Prairie Landfill</a:t>
            </a:r>
            <a:r>
              <a:rPr lang="fr-CA" sz="3600" dirty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fr-CA" sz="2800" dirty="0">
                <a:solidFill>
                  <a:schemeClr val="accent2"/>
                </a:solidFill>
                <a:latin typeface="Comic Sans MS" pitchFamily="66" charset="0"/>
              </a:rPr>
              <a:t>Alberta (Canada)</a:t>
            </a:r>
            <a:endParaRPr lang="en-US" sz="2800" dirty="0">
              <a:latin typeface="Comic Sans MS" pitchFamily="66" charset="0"/>
            </a:endParaRPr>
          </a:p>
        </p:txBody>
      </p:sp>
      <p:pic>
        <p:nvPicPr>
          <p:cNvPr id="443395" name="Picture 1027" descr="IMG_01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512" y="1196752"/>
            <a:ext cx="871195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2606049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2438400"/>
          </a:xfrm>
        </p:spPr>
        <p:txBody>
          <a:bodyPr/>
          <a:lstStyle/>
          <a:p>
            <a:r>
              <a:rPr lang="fr-CA" sz="3600" b="1" dirty="0">
                <a:solidFill>
                  <a:schemeClr val="accent2"/>
                </a:solidFill>
                <a:latin typeface="Comic Sans MS" pitchFamily="66" charset="0"/>
              </a:rPr>
              <a:t>Grande Prairie Landfill</a:t>
            </a:r>
            <a:r>
              <a:rPr lang="fr-CA" sz="3600" dirty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fr-CA" sz="2800" dirty="0">
                <a:solidFill>
                  <a:schemeClr val="accent2"/>
                </a:solidFill>
                <a:latin typeface="Comic Sans MS" pitchFamily="66" charset="0"/>
              </a:rPr>
              <a:t>Alberta (Canada)</a:t>
            </a:r>
            <a:r>
              <a:rPr lang="fr-CA" dirty="0" smtClean="0">
                <a:solidFill>
                  <a:schemeClr val="accent2"/>
                </a:solidFill>
                <a:latin typeface="Comic Sans MS" pitchFamily="66" charset="0"/>
              </a:rPr>
              <a:t/>
            </a:r>
            <a:br>
              <a:rPr lang="fr-CA" dirty="0" smtClean="0">
                <a:solidFill>
                  <a:schemeClr val="accent2"/>
                </a:solidFill>
                <a:latin typeface="Comic Sans MS" pitchFamily="66" charset="0"/>
              </a:rPr>
            </a:br>
            <a:endParaRPr lang="en-US" sz="2800" dirty="0">
              <a:latin typeface="Comic Sans MS" pitchFamily="66" charset="0"/>
            </a:endParaRPr>
          </a:p>
        </p:txBody>
      </p:sp>
      <p:pic>
        <p:nvPicPr>
          <p:cNvPr id="444419" name="Picture 1027" descr="IMG_01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512" y="1412776"/>
            <a:ext cx="8784976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60473069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5443" name="Picture 1027" descr="IMG_01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764704"/>
            <a:ext cx="9144000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20559668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0" y="620688"/>
            <a:ext cx="9144000" cy="1152128"/>
          </a:xfrm>
        </p:spPr>
        <p:txBody>
          <a:bodyPr/>
          <a:lstStyle/>
          <a:p>
            <a:r>
              <a:rPr lang="en-US" sz="2800" dirty="0">
                <a:latin typeface="Comic Sans MS" pitchFamily="66" charset="0"/>
              </a:rPr>
              <a:t>The product staying completely flat with a direct contact on clay layer, no wrinkles, no holes</a:t>
            </a:r>
            <a:r>
              <a:rPr lang="fr-CA" sz="2800" dirty="0">
                <a:latin typeface="Comic Sans MS" pitchFamily="66" charset="0"/>
              </a:rPr>
              <a:t> </a:t>
            </a:r>
            <a:endParaRPr lang="en-US" sz="2800" dirty="0">
              <a:latin typeface="Comic Sans MS" pitchFamily="66" charset="0"/>
            </a:endParaRPr>
          </a:p>
        </p:txBody>
      </p:sp>
      <p:pic>
        <p:nvPicPr>
          <p:cNvPr id="446467" name="Picture 1027" descr="IMG_01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700808"/>
            <a:ext cx="914400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8978435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772816"/>
          </a:xfrm>
        </p:spPr>
        <p:txBody>
          <a:bodyPr/>
          <a:lstStyle/>
          <a:p>
            <a:r>
              <a:rPr lang="fr-CA" dirty="0" smtClean="0">
                <a:solidFill>
                  <a:schemeClr val="accent2"/>
                </a:solidFill>
                <a:latin typeface="Comic Sans MS" pitchFamily="66" charset="0"/>
              </a:rPr>
              <a:t/>
            </a:r>
            <a:br>
              <a:rPr lang="fr-CA" dirty="0" smtClean="0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US" sz="2800" dirty="0">
                <a:latin typeface="Comic Sans MS" pitchFamily="66" charset="0"/>
              </a:rPr>
              <a:t>only the flexibility even at cold permit to do this detail </a:t>
            </a:r>
            <a:r>
              <a:rPr lang="fr-CA" sz="2800" dirty="0">
                <a:latin typeface="Comic Sans MS" pitchFamily="66" charset="0"/>
              </a:rPr>
              <a:t>and</a:t>
            </a:r>
            <a:r>
              <a:rPr lang="en-US" sz="2800" dirty="0">
                <a:latin typeface="Comic Sans MS" pitchFamily="66" charset="0"/>
              </a:rPr>
              <a:t> the </a:t>
            </a:r>
            <a:r>
              <a:rPr lang="fr-CA" sz="2800" dirty="0">
                <a:latin typeface="Comic Sans MS" pitchFamily="66" charset="0"/>
              </a:rPr>
              <a:t>trench for drainage pipe</a:t>
            </a:r>
            <a:endParaRPr lang="en-US" sz="2800" dirty="0">
              <a:latin typeface="Comic Sans MS" pitchFamily="66" charset="0"/>
            </a:endParaRPr>
          </a:p>
        </p:txBody>
      </p:sp>
      <p:pic>
        <p:nvPicPr>
          <p:cNvPr id="447491" name="Picture 1027" descr="IMG_014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700808"/>
            <a:ext cx="9144000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4051802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752600"/>
          </a:xfrm>
        </p:spPr>
        <p:txBody>
          <a:bodyPr/>
          <a:lstStyle/>
          <a:p>
            <a:r>
              <a:rPr lang="fr-CA" dirty="0" smtClean="0">
                <a:solidFill>
                  <a:schemeClr val="accent2"/>
                </a:solidFill>
                <a:latin typeface="Comic Sans MS" pitchFamily="66" charset="0"/>
              </a:rPr>
              <a:t/>
            </a:r>
            <a:br>
              <a:rPr lang="fr-CA" dirty="0" smtClean="0">
                <a:solidFill>
                  <a:schemeClr val="accent2"/>
                </a:solidFill>
                <a:latin typeface="Comic Sans MS" pitchFamily="66" charset="0"/>
              </a:rPr>
            </a:br>
            <a:endParaRPr lang="en-US" sz="2800" dirty="0">
              <a:latin typeface="Comic Sans MS" pitchFamily="66" charset="0"/>
            </a:endParaRPr>
          </a:p>
        </p:txBody>
      </p:sp>
      <p:pic>
        <p:nvPicPr>
          <p:cNvPr id="448515" name="Picture 1027" descr="IMG_013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620688"/>
            <a:ext cx="9144000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8749803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Grand écran</PresentationFormat>
  <Paragraphs>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Thème Office</vt:lpstr>
      <vt:lpstr>Grande Prairie Landfill Alberta (Canada) using shredded rubber for drainage layer directly on Coletanche</vt:lpstr>
      <vt:lpstr>Grande Prairie Landfill Alberta (Canada)</vt:lpstr>
      <vt:lpstr>Grande Prairie Landfill Alberta (Canada) </vt:lpstr>
      <vt:lpstr>Présentation PowerPoint</vt:lpstr>
      <vt:lpstr>The product staying completely flat with a direct contact on clay layer, no wrinkles, no holes </vt:lpstr>
      <vt:lpstr> only the flexibility even at cold permit to do this detail and the trench for drainage pipe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Grande Prairie Landfill Alberta (Canada) using shredded rubber for drainage layer directly on Coletanche</dc:title>
  <dc:creator>Bernard Breul</dc:creator>
  <cp:lastModifiedBy>Bernard Breul</cp:lastModifiedBy>
  <cp:revision>1</cp:revision>
  <dcterms:created xsi:type="dcterms:W3CDTF">2015-08-12T15:22:07Z</dcterms:created>
  <dcterms:modified xsi:type="dcterms:W3CDTF">2015-08-12T15:22:51Z</dcterms:modified>
</cp:coreProperties>
</file>