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61" r:id="rId3"/>
    <p:sldId id="259" r:id="rId4"/>
    <p:sldId id="258" r:id="rId5"/>
    <p:sldId id="257" r:id="rId6"/>
    <p:sldId id="256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64" d="100"/>
          <a:sy n="164" d="100"/>
        </p:scale>
        <p:origin x="-19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E4BB1-2D75-6043-A533-2D61BD00612A}" type="datetimeFigureOut">
              <a:rPr lang="en-US" smtClean="0"/>
              <a:t>4/12/19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7A60-2D28-E643-B1E7-CE80A7C23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86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E4BB1-2D75-6043-A533-2D61BD00612A}" type="datetimeFigureOut">
              <a:rPr lang="en-US" smtClean="0"/>
              <a:t>4/12/19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7A60-2D28-E643-B1E7-CE80A7C23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488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E4BB1-2D75-6043-A533-2D61BD00612A}" type="datetimeFigureOut">
              <a:rPr lang="en-US" smtClean="0"/>
              <a:t>4/12/19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7A60-2D28-E643-B1E7-CE80A7C23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12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E4BB1-2D75-6043-A533-2D61BD00612A}" type="datetimeFigureOut">
              <a:rPr lang="en-US" smtClean="0"/>
              <a:t>4/12/19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7A60-2D28-E643-B1E7-CE80A7C23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152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E4BB1-2D75-6043-A533-2D61BD00612A}" type="datetimeFigureOut">
              <a:rPr lang="en-US" smtClean="0"/>
              <a:t>4/12/19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7A60-2D28-E643-B1E7-CE80A7C23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03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E4BB1-2D75-6043-A533-2D61BD00612A}" type="datetimeFigureOut">
              <a:rPr lang="en-US" smtClean="0"/>
              <a:t>4/12/19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7A60-2D28-E643-B1E7-CE80A7C23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420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E4BB1-2D75-6043-A533-2D61BD00612A}" type="datetimeFigureOut">
              <a:rPr lang="en-US" smtClean="0"/>
              <a:t>4/12/19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7A60-2D28-E643-B1E7-CE80A7C23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604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E4BB1-2D75-6043-A533-2D61BD00612A}" type="datetimeFigureOut">
              <a:rPr lang="en-US" smtClean="0"/>
              <a:t>4/12/19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7A60-2D28-E643-B1E7-CE80A7C23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564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E4BB1-2D75-6043-A533-2D61BD00612A}" type="datetimeFigureOut">
              <a:rPr lang="en-US" smtClean="0"/>
              <a:t>4/12/19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7A60-2D28-E643-B1E7-CE80A7C23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1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E4BB1-2D75-6043-A533-2D61BD00612A}" type="datetimeFigureOut">
              <a:rPr lang="en-US" smtClean="0"/>
              <a:t>4/12/19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7A60-2D28-E643-B1E7-CE80A7C23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2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E4BB1-2D75-6043-A533-2D61BD00612A}" type="datetimeFigureOut">
              <a:rPr lang="en-US" smtClean="0"/>
              <a:t>4/12/19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77A60-2D28-E643-B1E7-CE80A7C23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25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E4BB1-2D75-6043-A533-2D61BD00612A}" type="datetimeFigureOut">
              <a:rPr lang="en-US" smtClean="0"/>
              <a:t>4/12/19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77A60-2D28-E643-B1E7-CE80A7C23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148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Relationship Id="rId3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Relationship Id="rId3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Relationship Id="rId3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99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Screen Shot 2019-12-04 at 8.41.0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495" y="0"/>
            <a:ext cx="2062505" cy="140720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5427864" y="780427"/>
            <a:ext cx="2206622" cy="305076"/>
          </a:xfrm>
          <a:prstGeom prst="straightConnector1">
            <a:avLst/>
          </a:prstGeom>
          <a:ln w="38100" cmpd="sng">
            <a:solidFill>
              <a:srgbClr val="FFFF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Catfish_mini_dredger 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0356" cy="120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08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99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Catfish_mini_dredger 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0356" cy="120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10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9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Catfish_mini_dredger 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0356" cy="120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88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9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Catfish_mini_dredger 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0356" cy="120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17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9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Catfish_mini_dredger 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0356" cy="120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9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99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Catfish_mini_dredger 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0356" cy="120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51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Macintosh PowerPoint</Application>
  <PresentationFormat>On-screen Show (4:3)</PresentationFormat>
  <Paragraphs>0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Scheirs</dc:creator>
  <cp:lastModifiedBy>John Scheirs</cp:lastModifiedBy>
  <cp:revision>3</cp:revision>
  <dcterms:created xsi:type="dcterms:W3CDTF">2019-12-03T21:27:28Z</dcterms:created>
  <dcterms:modified xsi:type="dcterms:W3CDTF">2019-12-03T21:46:33Z</dcterms:modified>
</cp:coreProperties>
</file>